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8F64-82ED-4BFB-9499-9AA158C4798D}" type="datetimeFigureOut">
              <a:rPr lang="zh-CN" altLang="en-US" smtClean="0"/>
              <a:pPr/>
              <a:t>2019/3/15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8D07-7932-4414-8CAA-F704409ED9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8F64-82ED-4BFB-9499-9AA158C4798D}" type="datetimeFigureOut">
              <a:rPr lang="zh-CN" altLang="en-US" smtClean="0"/>
              <a:pPr/>
              <a:t>2019/3/15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8D07-7932-4414-8CAA-F704409ED9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8F64-82ED-4BFB-9499-9AA158C4798D}" type="datetimeFigureOut">
              <a:rPr lang="zh-CN" altLang="en-US" smtClean="0"/>
              <a:pPr/>
              <a:t>2019/3/15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8D07-7932-4414-8CAA-F704409ED9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8F64-82ED-4BFB-9499-9AA158C4798D}" type="datetimeFigureOut">
              <a:rPr lang="zh-CN" altLang="en-US" smtClean="0"/>
              <a:pPr/>
              <a:t>2019/3/15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8D07-7932-4414-8CAA-F704409ED9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8F64-82ED-4BFB-9499-9AA158C4798D}" type="datetimeFigureOut">
              <a:rPr lang="zh-CN" altLang="en-US" smtClean="0"/>
              <a:pPr/>
              <a:t>2019/3/15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8D07-7932-4414-8CAA-F704409ED9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8F64-82ED-4BFB-9499-9AA158C4798D}" type="datetimeFigureOut">
              <a:rPr lang="zh-CN" altLang="en-US" smtClean="0"/>
              <a:pPr/>
              <a:t>2019/3/15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8D07-7932-4414-8CAA-F704409ED9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8F64-82ED-4BFB-9499-9AA158C4798D}" type="datetimeFigureOut">
              <a:rPr lang="zh-CN" altLang="en-US" smtClean="0"/>
              <a:pPr/>
              <a:t>2019/3/15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8D07-7932-4414-8CAA-F704409ED9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8F64-82ED-4BFB-9499-9AA158C4798D}" type="datetimeFigureOut">
              <a:rPr lang="zh-CN" altLang="en-US" smtClean="0"/>
              <a:pPr/>
              <a:t>2019/3/15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8D07-7932-4414-8CAA-F704409ED9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8F64-82ED-4BFB-9499-9AA158C4798D}" type="datetimeFigureOut">
              <a:rPr lang="zh-CN" altLang="en-US" smtClean="0"/>
              <a:pPr/>
              <a:t>2019/3/15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8D07-7932-4414-8CAA-F704409ED9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8F64-82ED-4BFB-9499-9AA158C4798D}" type="datetimeFigureOut">
              <a:rPr lang="zh-CN" altLang="en-US" smtClean="0"/>
              <a:pPr/>
              <a:t>2019/3/15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8D07-7932-4414-8CAA-F704409ED9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8F64-82ED-4BFB-9499-9AA158C4798D}" type="datetimeFigureOut">
              <a:rPr lang="zh-CN" altLang="en-US" smtClean="0"/>
              <a:pPr/>
              <a:t>2019/3/15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8D07-7932-4414-8CAA-F704409ED9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58F64-82ED-4BFB-9499-9AA158C4798D}" type="datetimeFigureOut">
              <a:rPr lang="zh-CN" altLang="en-US" smtClean="0"/>
              <a:pPr/>
              <a:t>2019/3/15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18D07-7932-4414-8CAA-F704409ED9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邀请信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    paper-cutting </a:t>
            </a:r>
            <a:r>
              <a:rPr lang="en-US" altLang="zh-CN" dirty="0" smtClean="0"/>
              <a:t>works, collected from </a:t>
            </a:r>
            <a:r>
              <a:rPr lang="en-US" altLang="zh-CN" dirty="0" smtClean="0"/>
              <a:t>all </a:t>
            </a:r>
            <a:r>
              <a:rPr lang="en-US" altLang="zh-CN" dirty="0" smtClean="0"/>
              <a:t>over the </a:t>
            </a:r>
            <a:r>
              <a:rPr lang="en-US" altLang="zh-CN" dirty="0" smtClean="0"/>
              <a:t>country, </a:t>
            </a:r>
            <a:r>
              <a:rPr lang="en-US" altLang="zh-CN" dirty="0" smtClean="0"/>
              <a:t>will be exhibited there. It will be a feast. If you like, you can also join in paper-cutting. </a:t>
            </a:r>
            <a:r>
              <a:rPr lang="en-US" altLang="zh-CN" dirty="0" smtClean="0"/>
              <a:t>I’m </a:t>
            </a:r>
            <a:r>
              <a:rPr lang="en-US" altLang="zh-CN" dirty="0" smtClean="0"/>
              <a:t>sure it will be an unforgettable experience for you I'm looking forward to hearing from </a:t>
            </a:r>
            <a:r>
              <a:rPr lang="en-US" altLang="zh-CN" dirty="0" smtClean="0"/>
              <a:t>you.</a:t>
            </a:r>
          </a:p>
          <a:p>
            <a:pPr algn="r">
              <a:buNone/>
            </a:pPr>
            <a:r>
              <a:rPr lang="en-US" altLang="zh-CN" dirty="0" smtClean="0"/>
              <a:t>Yours,</a:t>
            </a:r>
          </a:p>
          <a:p>
            <a:pPr algn="r">
              <a:buNone/>
            </a:pPr>
            <a:r>
              <a:rPr lang="en-US" altLang="zh-CN" dirty="0" smtClean="0"/>
              <a:t> </a:t>
            </a:r>
            <a:r>
              <a:rPr lang="en-US" altLang="zh-CN" dirty="0" smtClean="0"/>
              <a:t>Li </a:t>
            </a:r>
            <a:r>
              <a:rPr lang="en-US" altLang="zh-CN" dirty="0" err="1" smtClean="0"/>
              <a:t>Hua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开头句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I’m more than delighted to invite you to </a:t>
            </a:r>
            <a:r>
              <a:rPr lang="en-US" altLang="zh-CN" u="sng" dirty="0" smtClean="0"/>
              <a:t>do </a:t>
            </a:r>
            <a:r>
              <a:rPr lang="en-US" altLang="zh-CN" u="sng" dirty="0" err="1" smtClean="0"/>
              <a:t>sth</a:t>
            </a:r>
            <a:r>
              <a:rPr lang="en-US" altLang="zh-CN" u="sng" dirty="0" smtClean="0"/>
              <a:t> .</a:t>
            </a:r>
          </a:p>
          <a:p>
            <a:r>
              <a:rPr lang="en-US" altLang="zh-CN" dirty="0" smtClean="0"/>
              <a:t>On behalf of …., I am writing to invite you to </a:t>
            </a:r>
            <a:r>
              <a:rPr lang="en-US" altLang="zh-CN" u="sng" dirty="0" smtClean="0"/>
              <a:t>do </a:t>
            </a:r>
            <a:r>
              <a:rPr lang="en-US" altLang="zh-CN" u="sng" dirty="0" err="1" smtClean="0"/>
              <a:t>sth</a:t>
            </a:r>
            <a:r>
              <a:rPr lang="en-US" altLang="zh-CN" u="sng" dirty="0" smtClean="0"/>
              <a:t> .</a:t>
            </a:r>
          </a:p>
          <a:p>
            <a:r>
              <a:rPr lang="en-US" altLang="zh-CN" dirty="0" smtClean="0"/>
              <a:t>We’d  like to extend you an invitation to </a:t>
            </a:r>
            <a:r>
              <a:rPr lang="en-US" altLang="zh-CN" u="sng" dirty="0" smtClean="0"/>
              <a:t>do </a:t>
            </a:r>
            <a:r>
              <a:rPr lang="en-US" altLang="zh-CN" u="sng" dirty="0" err="1" smtClean="0"/>
              <a:t>sth</a:t>
            </a:r>
            <a:r>
              <a:rPr lang="en-US" altLang="zh-CN" u="sng" dirty="0" smtClean="0"/>
              <a:t>.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正</a:t>
            </a:r>
            <a:r>
              <a:rPr lang="zh-CN" altLang="en-US" dirty="0" smtClean="0"/>
              <a:t>文句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following are some details about…/Here are some details about …/ Some details about …are as follows.</a:t>
            </a:r>
          </a:p>
          <a:p>
            <a:r>
              <a:rPr lang="en-US" altLang="zh-CN" dirty="0" smtClean="0"/>
              <a:t>To begin with, we will… Besides, there will be a number of /various activities such as …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结尾句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Please keep me informed as soon as possible of  whether you are able to come or not.</a:t>
            </a:r>
          </a:p>
          <a:p>
            <a:r>
              <a:rPr lang="en-US" altLang="zh-CN" dirty="0" smtClean="0"/>
              <a:t>We’d be more than delighted if you could come and share the unforgettable moment with us.</a:t>
            </a:r>
          </a:p>
          <a:p>
            <a:r>
              <a:rPr lang="en-US" altLang="zh-CN" dirty="0" smtClean="0"/>
              <a:t>I do hope you will accept our/my invitation if it is convenient to you.</a:t>
            </a:r>
          </a:p>
          <a:p>
            <a:r>
              <a:rPr lang="en-US" altLang="zh-CN" dirty="0" smtClean="0"/>
              <a:t>Would  you please drop me a line (</a:t>
            </a:r>
            <a:r>
              <a:rPr lang="zh-CN" altLang="en-US" dirty="0" smtClean="0"/>
              <a:t>写信给我</a:t>
            </a:r>
            <a:r>
              <a:rPr lang="en-US" altLang="zh-CN" dirty="0" smtClean="0"/>
              <a:t>)to let me know if you can come to </a:t>
            </a:r>
            <a:r>
              <a:rPr lang="en-US" altLang="zh-CN" dirty="0" smtClean="0"/>
              <a:t>…?</a:t>
            </a:r>
          </a:p>
          <a:p>
            <a:r>
              <a:rPr lang="en-US" altLang="zh-CN" dirty="0" smtClean="0"/>
              <a:t>The conference /The party would not be complete without you!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zh-CN" altLang="en-US" dirty="0"/>
              <a:t>模板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649491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 </a:t>
            </a:r>
            <a:r>
              <a:rPr lang="en-US" altLang="zh-CN" dirty="0" smtClean="0"/>
              <a:t> </a:t>
            </a:r>
            <a:r>
              <a:rPr lang="en-US" altLang="zh-CN" dirty="0" smtClean="0"/>
              <a:t>I am </a:t>
            </a:r>
            <a:r>
              <a:rPr lang="en-US" altLang="zh-CN" dirty="0" smtClean="0"/>
              <a:t>Li </a:t>
            </a:r>
            <a:r>
              <a:rPr lang="en-US" altLang="zh-CN" dirty="0" err="1" smtClean="0"/>
              <a:t>Hua</a:t>
            </a:r>
            <a:r>
              <a:rPr lang="en-US" altLang="zh-CN" dirty="0" smtClean="0"/>
              <a:t> ,Chairman of the students’ </a:t>
            </a:r>
            <a:r>
              <a:rPr lang="en-US" altLang="zh-CN" dirty="0" smtClean="0"/>
              <a:t>Union, who feels it a great honor to invite you to participate in ___________.</a:t>
            </a:r>
            <a:endParaRPr lang="en-US" altLang="zh-CN" dirty="0" smtClean="0"/>
          </a:p>
          <a:p>
            <a:r>
              <a:rPr lang="en-US" altLang="zh-CN" dirty="0" smtClean="0"/>
              <a:t>As </a:t>
            </a:r>
            <a:r>
              <a:rPr lang="en-US" altLang="zh-CN" dirty="0" smtClean="0"/>
              <a:t>scheduled</a:t>
            </a:r>
            <a:r>
              <a:rPr lang="en-US" altLang="zh-CN" dirty="0"/>
              <a:t>,</a:t>
            </a:r>
            <a:r>
              <a:rPr lang="en-US" altLang="zh-CN" dirty="0" smtClean="0"/>
              <a:t> the occasion will start at______(</a:t>
            </a:r>
            <a:r>
              <a:rPr lang="zh-CN" altLang="en-US" dirty="0" smtClean="0"/>
              <a:t>具体时间</a:t>
            </a:r>
            <a:r>
              <a:rPr lang="en-US" altLang="zh-CN" dirty="0" smtClean="0"/>
              <a:t>)</a:t>
            </a:r>
            <a:r>
              <a:rPr lang="en-US" altLang="zh-CN" dirty="0"/>
              <a:t>.</a:t>
            </a:r>
            <a:r>
              <a:rPr lang="en-US" altLang="zh-CN" dirty="0" smtClean="0"/>
              <a:t>  This will be followed by a______(</a:t>
            </a:r>
            <a:r>
              <a:rPr lang="zh-CN" altLang="en-US" dirty="0" smtClean="0"/>
              <a:t>进一步的安排</a:t>
            </a:r>
            <a:r>
              <a:rPr lang="en-US" altLang="zh-CN" dirty="0" smtClean="0"/>
              <a:t>)</a:t>
            </a:r>
            <a:r>
              <a:rPr lang="en-US" altLang="zh-CN" dirty="0"/>
              <a:t>.</a:t>
            </a:r>
            <a:r>
              <a:rPr lang="en-US" altLang="zh-CN" dirty="0" smtClean="0"/>
              <a:t> </a:t>
            </a:r>
          </a:p>
          <a:p>
            <a:r>
              <a:rPr lang="en-US" altLang="zh-CN" dirty="0" smtClean="0"/>
              <a:t> I would appreciate it if you could confirm your participation at your earliest convenience. Looking forward to your reply.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作文练习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525963"/>
          </a:xfrm>
        </p:spPr>
        <p:txBody>
          <a:bodyPr>
            <a:noAutofit/>
          </a:bodyPr>
          <a:lstStyle/>
          <a:p>
            <a:r>
              <a:rPr lang="zh-CN" altLang="en-US" sz="3100" dirty="0" smtClean="0">
                <a:latin typeface="Times New Roman" pitchFamily="18" charset="0"/>
                <a:cs typeface="Times New Roman" pitchFamily="18" charset="0"/>
              </a:rPr>
              <a:t>假定你是李华，想邀请外教</a:t>
            </a:r>
            <a:r>
              <a:rPr lang="en-US" altLang="zh-CN" sz="3100" dirty="0" smtClean="0">
                <a:latin typeface="Times New Roman" pitchFamily="18" charset="0"/>
                <a:cs typeface="Times New Roman" pitchFamily="18" charset="0"/>
              </a:rPr>
              <a:t>Henry</a:t>
            </a:r>
            <a:r>
              <a:rPr lang="zh-CN" altLang="en-US" sz="3100" dirty="0" smtClean="0">
                <a:latin typeface="Times New Roman" pitchFamily="18" charset="0"/>
                <a:cs typeface="Times New Roman" pitchFamily="18" charset="0"/>
              </a:rPr>
              <a:t>一起参观中国剪纸（</a:t>
            </a:r>
            <a:r>
              <a:rPr lang="en-US" altLang="zh-CN" sz="3100" dirty="0" smtClean="0">
                <a:latin typeface="Times New Roman" pitchFamily="18" charset="0"/>
                <a:cs typeface="Times New Roman" pitchFamily="18" charset="0"/>
              </a:rPr>
              <a:t>paper-cutting</a:t>
            </a:r>
            <a:r>
              <a:rPr lang="zh-CN" altLang="en-US" sz="3100" dirty="0" smtClean="0">
                <a:latin typeface="Times New Roman" pitchFamily="18" charset="0"/>
                <a:cs typeface="Times New Roman" pitchFamily="18" charset="0"/>
              </a:rPr>
              <a:t>）艺术展。请给他写封邮件，内容包括：</a:t>
            </a:r>
          </a:p>
          <a:p>
            <a:r>
              <a:rPr lang="en-US" altLang="zh-CN" sz="31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zh-CN" altLang="en-US" sz="3100" dirty="0" smtClean="0">
                <a:latin typeface="Times New Roman" pitchFamily="18" charset="0"/>
                <a:cs typeface="Times New Roman" pitchFamily="18" charset="0"/>
              </a:rPr>
              <a:t>展览时间、地点</a:t>
            </a:r>
            <a:r>
              <a:rPr lang="zh-CN" altLang="en-US" sz="3100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sz="31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3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zh-CN" altLang="en-US" sz="3100" dirty="0" smtClean="0">
                <a:latin typeface="Times New Roman" pitchFamily="18" charset="0"/>
                <a:cs typeface="Times New Roman" pitchFamily="18" charset="0"/>
              </a:rPr>
              <a:t>展览内容。</a:t>
            </a:r>
          </a:p>
          <a:p>
            <a:r>
              <a:rPr lang="zh-CN" altLang="en-US" sz="3100" dirty="0" smtClean="0">
                <a:latin typeface="Times New Roman" pitchFamily="18" charset="0"/>
                <a:cs typeface="Times New Roman" pitchFamily="18" charset="0"/>
              </a:rPr>
              <a:t>注意</a:t>
            </a:r>
            <a:r>
              <a:rPr lang="zh-CN" altLang="en-US" sz="3100" dirty="0" smtClean="0"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31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3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zh-CN" altLang="en-US" sz="3100" dirty="0" smtClean="0">
                <a:latin typeface="Times New Roman" pitchFamily="18" charset="0"/>
                <a:cs typeface="Times New Roman" pitchFamily="18" charset="0"/>
              </a:rPr>
              <a:t>词数</a:t>
            </a:r>
            <a:r>
              <a:rPr lang="en-US" altLang="zh-CN" sz="3100" dirty="0" smtClean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zh-CN" altLang="en-US" sz="3100" dirty="0" smtClean="0">
                <a:latin typeface="Times New Roman" pitchFamily="18" charset="0"/>
                <a:cs typeface="Times New Roman" pitchFamily="18" charset="0"/>
              </a:rPr>
              <a:t>左右</a:t>
            </a:r>
            <a:r>
              <a:rPr lang="zh-CN" altLang="en-US" sz="3100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sz="31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3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zh-CN" altLang="en-US" sz="3100" dirty="0" smtClean="0">
                <a:latin typeface="Times New Roman" pitchFamily="18" charset="0"/>
                <a:cs typeface="Times New Roman" pitchFamily="18" charset="0"/>
              </a:rPr>
              <a:t>可以适当增加细节，以使行文连贯</a:t>
            </a:r>
            <a:r>
              <a:rPr lang="zh-CN" altLang="en-US" sz="3100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en-US" sz="31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范文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zh-CN" altLang="en-US" dirty="0" smtClean="0">
                <a:latin typeface="Times New Roman" pitchFamily="18" charset="0"/>
                <a:cs typeface="Times New Roman" pitchFamily="18" charset="0"/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61662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altLang="zh-CN" sz="4600" dirty="0" smtClean="0">
                <a:latin typeface="Times New Roman" pitchFamily="18" charset="0"/>
                <a:cs typeface="Times New Roman" pitchFamily="18" charset="0"/>
              </a:rPr>
              <a:t>    Dear </a:t>
            </a:r>
            <a:r>
              <a:rPr lang="en-US" altLang="zh-CN" sz="4600" dirty="0" smtClean="0">
                <a:latin typeface="Times New Roman" pitchFamily="18" charset="0"/>
                <a:cs typeface="Times New Roman" pitchFamily="18" charset="0"/>
              </a:rPr>
              <a:t>Mr. Henry,</a:t>
            </a:r>
          </a:p>
          <a:p>
            <a:pPr>
              <a:lnSpc>
                <a:spcPct val="120000"/>
              </a:lnSpc>
              <a:buNone/>
            </a:pPr>
            <a:r>
              <a:rPr lang="en-US" altLang="zh-CN" sz="4600" dirty="0" smtClean="0">
                <a:latin typeface="Times New Roman" pitchFamily="18" charset="0"/>
                <a:cs typeface="Times New Roman" pitchFamily="18" charset="0"/>
              </a:rPr>
              <a:t>          I </a:t>
            </a:r>
            <a:r>
              <a:rPr lang="en-US" altLang="zh-CN" sz="4600" dirty="0" smtClean="0">
                <a:latin typeface="Times New Roman" pitchFamily="18" charset="0"/>
                <a:cs typeface="Times New Roman" pitchFamily="18" charset="0"/>
              </a:rPr>
              <a:t>am Li </a:t>
            </a:r>
            <a:r>
              <a:rPr lang="en-US" altLang="zh-CN" sz="4600" dirty="0" err="1" smtClean="0">
                <a:latin typeface="Times New Roman" pitchFamily="18" charset="0"/>
                <a:cs typeface="Times New Roman" pitchFamily="18" charset="0"/>
              </a:rPr>
              <a:t>Hua</a:t>
            </a:r>
            <a:r>
              <a:rPr lang="en-US" altLang="zh-CN" sz="4600" dirty="0" smtClean="0">
                <a:latin typeface="Times New Roman" pitchFamily="18" charset="0"/>
                <a:cs typeface="Times New Roman" pitchFamily="18" charset="0"/>
              </a:rPr>
              <a:t>, a Chinese student of yours. I am writing to invite you to join me in visiting a paper-cutting exhibition, where you can have a close look at traditional Chinese culture as you always wish</a:t>
            </a:r>
            <a:r>
              <a:rPr lang="en-US" altLang="zh-CN" sz="4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  <a:buNone/>
            </a:pPr>
            <a:r>
              <a:rPr lang="en-US" altLang="zh-CN" sz="4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6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zh-CN" sz="4600" dirty="0" smtClean="0"/>
              <a:t> </a:t>
            </a:r>
            <a:r>
              <a:rPr lang="en-US" altLang="zh-CN" sz="4600" dirty="0" smtClean="0">
                <a:latin typeface="Times New Roman" pitchFamily="18" charset="0"/>
                <a:cs typeface="Times New Roman" pitchFamily="18" charset="0"/>
              </a:rPr>
              <a:t>The exhibition will be held from 9:00 a.m. to 5:00 p.m. next Friday in </a:t>
            </a:r>
            <a:r>
              <a:rPr lang="en-US" altLang="zh-CN" sz="4600" dirty="0" err="1" smtClean="0">
                <a:latin typeface="Times New Roman" pitchFamily="18" charset="0"/>
                <a:cs typeface="Times New Roman" pitchFamily="18" charset="0"/>
              </a:rPr>
              <a:t>Renmin</a:t>
            </a:r>
            <a:r>
              <a:rPr lang="en-US" altLang="zh-CN" sz="4600" dirty="0" smtClean="0">
                <a:latin typeface="Times New Roman" pitchFamily="18" charset="0"/>
                <a:cs typeface="Times New Roman" pitchFamily="18" charset="0"/>
              </a:rPr>
              <a:t> Park, which is just two blocks away from our school. We can get there by taking Bus Line 101 or Subway Line 2</a:t>
            </a:r>
            <a:r>
              <a:rPr lang="en-US" altLang="zh-CN" sz="4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CN" sz="4600" dirty="0" smtClean="0">
                <a:latin typeface="Times New Roman" pitchFamily="18" charset="0"/>
                <a:cs typeface="Times New Roman" pitchFamily="18" charset="0"/>
              </a:rPr>
              <a:t> As is advertised, there will be all sorts of paper-cutting peculiar to China shown on the exhibition, </a:t>
            </a:r>
            <a:endParaRPr lang="zh-CN" alt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3100" dirty="0" smtClean="0">
                <a:latin typeface="Times New Roman" pitchFamily="18" charset="0"/>
                <a:cs typeface="Times New Roman" pitchFamily="18" charset="0"/>
              </a:rPr>
              <a:t>   and </a:t>
            </a:r>
            <a:r>
              <a:rPr lang="en-US" altLang="zh-CN" sz="3100" dirty="0" smtClean="0">
                <a:latin typeface="Times New Roman" pitchFamily="18" charset="0"/>
                <a:cs typeface="Times New Roman" pitchFamily="18" charset="0"/>
              </a:rPr>
              <a:t>whoever present will be given a work of paper-cutting as a gift. For someone so fond of Chinese culture as you, it is absolutely a great opportunity you can’t miss.</a:t>
            </a:r>
          </a:p>
          <a:p>
            <a:pPr>
              <a:buNone/>
            </a:pPr>
            <a:r>
              <a:rPr lang="en-US" altLang="zh-CN" sz="3100" dirty="0" smtClean="0">
                <a:latin typeface="Times New Roman" pitchFamily="18" charset="0"/>
                <a:cs typeface="Times New Roman" pitchFamily="18" charset="0"/>
              </a:rPr>
              <a:t>            Looking </a:t>
            </a:r>
            <a:r>
              <a:rPr lang="en-US" altLang="zh-CN" sz="3100" dirty="0" smtClean="0">
                <a:latin typeface="Times New Roman" pitchFamily="18" charset="0"/>
                <a:cs typeface="Times New Roman" pitchFamily="18" charset="0"/>
              </a:rPr>
              <a:t>forward to your early reply.</a:t>
            </a:r>
          </a:p>
          <a:p>
            <a:pPr algn="r">
              <a:buNone/>
            </a:pPr>
            <a:r>
              <a:rPr lang="en-US" altLang="zh-CN" sz="3100" dirty="0" smtClean="0">
                <a:latin typeface="Times New Roman" pitchFamily="18" charset="0"/>
                <a:cs typeface="Times New Roman" pitchFamily="18" charset="0"/>
              </a:rPr>
              <a:t>Yours,</a:t>
            </a:r>
          </a:p>
          <a:p>
            <a:pPr algn="r">
              <a:buNone/>
            </a:pPr>
            <a:r>
              <a:rPr lang="en-US" altLang="zh-CN" sz="3100" dirty="0" smtClean="0">
                <a:latin typeface="Times New Roman" pitchFamily="18" charset="0"/>
                <a:cs typeface="Times New Roman" pitchFamily="18" charset="0"/>
              </a:rPr>
              <a:t>Li </a:t>
            </a:r>
            <a:r>
              <a:rPr lang="en-US" altLang="zh-CN" sz="3100" dirty="0" err="1" smtClean="0">
                <a:latin typeface="Times New Roman" pitchFamily="18" charset="0"/>
                <a:cs typeface="Times New Roman" pitchFamily="18" charset="0"/>
              </a:rPr>
              <a:t>Hua</a:t>
            </a:r>
            <a:endParaRPr lang="zh-CN" altLang="en-US" sz="3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范文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dirty="0" smtClean="0"/>
              <a:t>   Dear Henry,</a:t>
            </a:r>
          </a:p>
          <a:p>
            <a:pPr>
              <a:buNone/>
            </a:pPr>
            <a:r>
              <a:rPr lang="en-US" altLang="zh-CN" dirty="0" smtClean="0"/>
              <a:t>           </a:t>
            </a:r>
            <a:r>
              <a:rPr lang="en-US" altLang="zh-CN" dirty="0" smtClean="0"/>
              <a:t>I'm Li </a:t>
            </a:r>
            <a:r>
              <a:rPr lang="en-US" altLang="zh-CN" dirty="0" err="1" smtClean="0"/>
              <a:t>Hua</a:t>
            </a:r>
            <a:r>
              <a:rPr lang="en-US" altLang="zh-CN" dirty="0" smtClean="0"/>
              <a:t>, one of your students. </a:t>
            </a:r>
            <a:r>
              <a:rPr lang="en-US" altLang="zh-CN" dirty="0" smtClean="0"/>
              <a:t>I’m </a:t>
            </a:r>
            <a:r>
              <a:rPr lang="en-US" altLang="zh-CN" dirty="0" smtClean="0"/>
              <a:t>writing to invite you to visit the paper-cutting </a:t>
            </a:r>
            <a:r>
              <a:rPr lang="en-US" altLang="zh-CN" dirty="0" smtClean="0"/>
              <a:t>exhibition. </a:t>
            </a:r>
            <a:r>
              <a:rPr lang="en-US" altLang="zh-CN" dirty="0" smtClean="0"/>
              <a:t>Paper-cutting is one of Chinese traditions and </a:t>
            </a:r>
            <a:r>
              <a:rPr lang="en-US" altLang="zh-CN" dirty="0" smtClean="0"/>
              <a:t>I’m sure you </a:t>
            </a:r>
            <a:r>
              <a:rPr lang="en-US" altLang="zh-CN" dirty="0" smtClean="0"/>
              <a:t>will like it The exhibition will be held in the local museum next Saturday. Some famous Chinese artists will perform on that day. Meanwhile, some beautiful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629</Words>
  <Application>Microsoft Office PowerPoint</Application>
  <PresentationFormat>全屏显示(4:3)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邀请信</vt:lpstr>
      <vt:lpstr>开头句</vt:lpstr>
      <vt:lpstr>正文句</vt:lpstr>
      <vt:lpstr>结尾句</vt:lpstr>
      <vt:lpstr>模板</vt:lpstr>
      <vt:lpstr>作文练习</vt:lpstr>
      <vt:lpstr>范文1 </vt:lpstr>
      <vt:lpstr>幻灯片 8</vt:lpstr>
      <vt:lpstr>范文2</vt:lpstr>
      <vt:lpstr>幻灯片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邀请信</dc:title>
  <dc:creator>Administrator</dc:creator>
  <cp:lastModifiedBy>Administrator</cp:lastModifiedBy>
  <cp:revision>3</cp:revision>
  <dcterms:created xsi:type="dcterms:W3CDTF">2019-03-15T11:41:48Z</dcterms:created>
  <dcterms:modified xsi:type="dcterms:W3CDTF">2019-03-15T13:51:48Z</dcterms:modified>
</cp:coreProperties>
</file>