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3C49B-1919-4806-B15D-809EBB2E3DF9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6BB4-64EC-4305-8D7D-FF36F61C8E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道</a:t>
            </a:r>
            <a:r>
              <a:rPr lang="zh-CN" altLang="en-US" dirty="0" smtClean="0"/>
              <a:t>歉信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开头常用句式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I owe you an apology for not being able to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do </a:t>
            </a:r>
            <a:r>
              <a:rPr lang="en-US" altLang="zh-CN" u="sng" dirty="0" err="1" smtClean="0"/>
              <a:t>sth</a:t>
            </a:r>
            <a:r>
              <a:rPr lang="en-US" altLang="zh-CN" u="sng" dirty="0" smtClean="0"/>
              <a:t>.</a:t>
            </a:r>
          </a:p>
          <a:p>
            <a:r>
              <a:rPr lang="en-US" altLang="zh-CN" b="1" dirty="0" smtClean="0"/>
              <a:t>I am writing </a:t>
            </a:r>
            <a:r>
              <a:rPr lang="en-US" altLang="zh-CN" b="1" smtClean="0"/>
              <a:t>to convey </a:t>
            </a:r>
            <a:r>
              <a:rPr lang="en-US" altLang="zh-CN" b="1" dirty="0" smtClean="0"/>
              <a:t>my heartfelt apology to you for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not being able to attend your course.</a:t>
            </a:r>
            <a:endParaRPr lang="zh-CN" altLang="en-US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正文常用句式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The reason why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I failed to show up </a:t>
            </a:r>
            <a:r>
              <a:rPr lang="en-US" altLang="zh-CN" b="1" dirty="0" smtClean="0"/>
              <a:t>is that </a:t>
            </a:r>
            <a:r>
              <a:rPr lang="en-US" altLang="zh-CN" u="sng" dirty="0" smtClean="0"/>
              <a:t>I had something urgent to deal with.</a:t>
            </a:r>
          </a:p>
          <a:p>
            <a:endParaRPr lang="en-US" altLang="zh-CN" u="sng" dirty="0"/>
          </a:p>
          <a:p>
            <a:r>
              <a:rPr lang="en-US" altLang="zh-CN" b="1" dirty="0" smtClean="0"/>
              <a:t>I feel awfully(</a:t>
            </a:r>
            <a:r>
              <a:rPr lang="zh-CN" altLang="en-US" b="1" smtClean="0"/>
              <a:t>非常</a:t>
            </a:r>
            <a:r>
              <a:rPr lang="en-US" altLang="zh-CN" b="1" smtClean="0"/>
              <a:t>) </a:t>
            </a:r>
            <a:r>
              <a:rPr lang="en-US" altLang="zh-CN" b="1" dirty="0" smtClean="0"/>
              <a:t>sorry about it and want you to know what happened.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</a:t>
            </a:r>
            <a:r>
              <a:rPr lang="zh-CN" altLang="en-US" dirty="0" smtClean="0"/>
              <a:t>尾常用句式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I sincerely hope you can accept my apologies and understand my situation.</a:t>
            </a:r>
          </a:p>
          <a:p>
            <a:r>
              <a:rPr lang="en-US" altLang="zh-CN" b="1" dirty="0" smtClean="0"/>
              <a:t>It is my sincere hope that you can understand my situation and forgive me.</a:t>
            </a:r>
          </a:p>
          <a:p>
            <a:r>
              <a:rPr lang="en-US" altLang="zh-CN" b="1" dirty="0" smtClean="0"/>
              <a:t>I apologize to you for all the inconvenience caused.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模板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CN" sz="4000" dirty="0" smtClean="0"/>
              <a:t>Dear ____,</a:t>
            </a:r>
            <a:r>
              <a:rPr lang="zh-CN" altLang="en-US" sz="4000" dirty="0" smtClean="0"/>
              <a:t>（收信人）</a:t>
            </a:r>
            <a:endParaRPr lang="en-US" altLang="zh-CN" sz="40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4000" dirty="0" smtClean="0"/>
              <a:t>       I am writing to convey my sincere apology to you. I’m terribly</a:t>
            </a:r>
            <a:r>
              <a:rPr lang="zh-CN" altLang="en-US" sz="4000" dirty="0" smtClean="0"/>
              <a:t>（非常）</a:t>
            </a:r>
            <a:r>
              <a:rPr lang="en-US" altLang="zh-CN" sz="4000" dirty="0" smtClean="0"/>
              <a:t> sorry that _______.(</a:t>
            </a:r>
            <a:r>
              <a:rPr lang="zh-CN" altLang="en-US" sz="4000" dirty="0" smtClean="0"/>
              <a:t>道歉原因</a:t>
            </a:r>
            <a:r>
              <a:rPr lang="en-US" altLang="zh-CN" sz="4000" dirty="0" smtClean="0"/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4000" dirty="0"/>
              <a:t> </a:t>
            </a:r>
            <a:r>
              <a:rPr lang="en-US" altLang="zh-CN" sz="4000" dirty="0" smtClean="0"/>
              <a:t>     The reason why ______is that _____.</a:t>
            </a:r>
            <a:r>
              <a:rPr lang="zh-CN" altLang="en-US" sz="4000" dirty="0" smtClean="0"/>
              <a:t>（事件原因）</a:t>
            </a:r>
            <a:r>
              <a:rPr lang="en-US" altLang="zh-CN" sz="4000" dirty="0" smtClean="0"/>
              <a:t> Therefore it is my fault not to_________</a:t>
            </a:r>
            <a:r>
              <a:rPr lang="en-US" altLang="zh-CN" sz="4000" u="sng" dirty="0" smtClean="0"/>
              <a:t>.</a:t>
            </a:r>
            <a:r>
              <a:rPr lang="zh-CN" altLang="en-US" sz="4000" dirty="0" smtClean="0"/>
              <a:t>（事件结果）</a:t>
            </a:r>
            <a:r>
              <a:rPr lang="en-US" altLang="zh-CN" sz="4000" dirty="0" smtClean="0"/>
              <a:t>I will try to make up for my fault. I am wondering if ____./I would appreciate it if you could____.(</a:t>
            </a:r>
            <a:r>
              <a:rPr lang="zh-CN" altLang="en-US" sz="4000" dirty="0" smtClean="0"/>
              <a:t>补救措施</a:t>
            </a:r>
            <a:r>
              <a:rPr lang="en-US" altLang="zh-CN" sz="4000" dirty="0" smtClean="0"/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4000" dirty="0" smtClean="0"/>
              <a:t>       It is my sincere hope that you can understand my situation and forgive me .Once again, please accept my apology .</a:t>
            </a:r>
          </a:p>
          <a:p>
            <a:pPr algn="ctr">
              <a:buNone/>
            </a:pPr>
            <a:r>
              <a:rPr lang="en-US" altLang="zh-CN" sz="4000" dirty="0" smtClean="0"/>
              <a:t>                                                             Yours,</a:t>
            </a:r>
          </a:p>
          <a:p>
            <a:pPr algn="r">
              <a:buNone/>
            </a:pPr>
            <a:r>
              <a:rPr lang="en-US" altLang="zh-CN" sz="4000" dirty="0" smtClean="0"/>
              <a:t>_____(</a:t>
            </a:r>
            <a:r>
              <a:rPr lang="zh-CN" altLang="en-US" sz="4000" dirty="0" smtClean="0"/>
              <a:t>写信人</a:t>
            </a:r>
            <a:r>
              <a:rPr lang="en-US" altLang="zh-CN" sz="4000" dirty="0" smtClean="0"/>
              <a:t>)</a:t>
            </a:r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写</a:t>
            </a:r>
            <a:r>
              <a:rPr lang="zh-CN" altLang="en-US" dirty="0" smtClean="0"/>
              <a:t>作练习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假</a:t>
            </a:r>
            <a:r>
              <a:rPr lang="zh-CN" altLang="en-US" dirty="0" smtClean="0"/>
              <a:t>定你是李华，寒假中作为交流生短期去英国培训，回国时因为匆忙，把房东</a:t>
            </a:r>
            <a:r>
              <a:rPr lang="en-US" altLang="zh-CN" dirty="0" smtClean="0"/>
              <a:t>Bob</a:t>
            </a:r>
            <a:r>
              <a:rPr lang="zh-CN" altLang="en-US" dirty="0" smtClean="0"/>
              <a:t>的音乐光盘夹在行李中带了回来。现在请你给</a:t>
            </a:r>
            <a:r>
              <a:rPr lang="en-US" altLang="zh-CN" dirty="0" smtClean="0"/>
              <a:t>Bob</a:t>
            </a:r>
            <a:r>
              <a:rPr lang="zh-CN" altLang="en-US" dirty="0" smtClean="0"/>
              <a:t>写一封道歉信，要点如下：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表示歉意；</a:t>
            </a:r>
            <a:r>
              <a:rPr lang="en-US" altLang="zh-CN" dirty="0" smtClean="0"/>
              <a:t>2.</a:t>
            </a:r>
            <a:r>
              <a:rPr lang="zh-CN" altLang="en-US" dirty="0" smtClean="0"/>
              <a:t>提出解决的办法；</a:t>
            </a:r>
            <a:r>
              <a:rPr lang="en-US" altLang="zh-CN" dirty="0" smtClean="0"/>
              <a:t>3.</a:t>
            </a:r>
            <a:r>
              <a:rPr lang="zh-CN" altLang="en-US" dirty="0"/>
              <a:t>再</a:t>
            </a:r>
            <a:r>
              <a:rPr lang="zh-CN" altLang="en-US" dirty="0" smtClean="0"/>
              <a:t>次请求原谅。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优秀范文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800" dirty="0" smtClean="0"/>
              <a:t>Dear Bob,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dirty="0" smtClean="0"/>
              <a:t>      </a:t>
            </a:r>
            <a:r>
              <a:rPr lang="en-US" altLang="zh-CN" sz="2800" i="1" dirty="0" smtClean="0"/>
              <a:t>How is every going with you?</a:t>
            </a:r>
            <a:r>
              <a:rPr lang="zh-CN" altLang="en-US" sz="2800" i="1" dirty="0" smtClean="0"/>
              <a:t> </a:t>
            </a:r>
            <a:r>
              <a:rPr lang="en-US" altLang="zh-CN" sz="2800" b="1" dirty="0" smtClean="0"/>
              <a:t>I am writing to make an apology to you for not being able to return the music CD which I borrowed from you last week.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Yesterday I came back from England and found it in my luggage. I am so sorry that you cannot listen to it at present.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    The CD which I borrowed from you is made in England , so I believe you can find another one in your local store. How about your buying another CD by yourself and I will pay for it? If you cannot find a similar one, I would send it back to you through a post office. </a:t>
            </a:r>
            <a:r>
              <a:rPr lang="en-US" altLang="zh-CN" sz="2800" b="1" dirty="0" smtClean="0"/>
              <a:t>I would appreciate it if you could come up with other solutions you like.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dirty="0" smtClean="0"/>
              <a:t>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altLang="zh-CN" dirty="0" smtClean="0"/>
              <a:t>      </a:t>
            </a:r>
            <a:r>
              <a:rPr lang="en-US" altLang="zh-CN" b="1" dirty="0" smtClean="0"/>
              <a:t>It is my sincere hope that you can understand my situation and forgive me. Once again, please accept my apology.</a:t>
            </a:r>
            <a:r>
              <a:rPr lang="en-US" altLang="zh-CN" dirty="0" smtClean="0"/>
              <a:t> </a:t>
            </a:r>
            <a:r>
              <a:rPr lang="en-US" altLang="zh-CN" i="1" dirty="0" smtClean="0"/>
              <a:t>Looking forward to your reply.</a:t>
            </a:r>
          </a:p>
          <a:p>
            <a:pPr algn="r">
              <a:buNone/>
            </a:pPr>
            <a:r>
              <a:rPr lang="en-US" altLang="zh-CN" dirty="0" smtClean="0"/>
              <a:t>Yours,</a:t>
            </a:r>
          </a:p>
          <a:p>
            <a:pPr algn="r">
              <a:buNone/>
            </a:pPr>
            <a:r>
              <a:rPr lang="en-US" altLang="zh-CN" dirty="0" smtClean="0"/>
              <a:t>Li </a:t>
            </a:r>
            <a:r>
              <a:rPr lang="en-US" altLang="zh-CN" dirty="0" err="1" smtClean="0"/>
              <a:t>Hua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526</Words>
  <Application>Microsoft Office PowerPoint</Application>
  <PresentationFormat>全屏显示(4:3)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道歉信</vt:lpstr>
      <vt:lpstr>开头常用句式</vt:lpstr>
      <vt:lpstr>正文常用句式</vt:lpstr>
      <vt:lpstr>结尾常用句式</vt:lpstr>
      <vt:lpstr>模板</vt:lpstr>
      <vt:lpstr>写作练习</vt:lpstr>
      <vt:lpstr>优秀范文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道歉信</dc:title>
  <dc:creator>Administrator</dc:creator>
  <cp:lastModifiedBy>Administrator</cp:lastModifiedBy>
  <cp:revision>10</cp:revision>
  <dcterms:created xsi:type="dcterms:W3CDTF">2019-03-01T08:05:56Z</dcterms:created>
  <dcterms:modified xsi:type="dcterms:W3CDTF">2019-03-02T06:52:23Z</dcterms:modified>
</cp:coreProperties>
</file>