
<file path=[Content_Types].xml><?xml version="1.0" encoding="utf-8"?>
<Types xmlns="http://schemas.openxmlformats.org/package/2006/content-types">
  <Default Extension="jpeg" ContentType="image/jpeg"/>
  <Default Extension="wav" ContentType="audio/x-wav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5"/>
  </p:notesMasterIdLst>
  <p:sldIdLst>
    <p:sldId id="409" r:id="rId3"/>
    <p:sldId id="576" r:id="rId4"/>
    <p:sldId id="503" r:id="rId5"/>
    <p:sldId id="448" r:id="rId6"/>
    <p:sldId id="574" r:id="rId7"/>
    <p:sldId id="415" r:id="rId8"/>
    <p:sldId id="575" r:id="rId9"/>
    <p:sldId id="504" r:id="rId10"/>
    <p:sldId id="417" r:id="rId11"/>
    <p:sldId id="413" r:id="rId12"/>
    <p:sldId id="423" r:id="rId13"/>
    <p:sldId id="410" r:id="rId14"/>
    <p:sldId id="299" r:id="rId15"/>
    <p:sldId id="300" r:id="rId16"/>
    <p:sldId id="421" r:id="rId17"/>
    <p:sldId id="424" r:id="rId18"/>
    <p:sldId id="438" r:id="rId19"/>
    <p:sldId id="303" r:id="rId20"/>
    <p:sldId id="304" r:id="rId21"/>
    <p:sldId id="501" r:id="rId22"/>
    <p:sldId id="500" r:id="rId23"/>
    <p:sldId id="443" r:id="rId24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A50021"/>
    <a:srgbClr val="FFFFFF"/>
    <a:srgbClr val="FFFFCC"/>
    <a:srgbClr val="3333FF"/>
    <a:srgbClr val="FF00FF"/>
    <a:srgbClr val="FF3300"/>
    <a:srgbClr val="CC0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75" d="100"/>
          <a:sy n="75" d="100"/>
        </p:scale>
        <p:origin x="-498" y="-96"/>
      </p:cViewPr>
      <p:guideLst>
        <p:guide orient="horz" pos="2137"/>
        <p:guide pos="285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8" Type="http://schemas.openxmlformats.org/officeDocument/2006/relationships/tableStyles" Target="tableStyles.xml"/><Relationship Id="rId27" Type="http://schemas.openxmlformats.org/officeDocument/2006/relationships/viewProps" Target="viewProps.xml"/><Relationship Id="rId26" Type="http://schemas.openxmlformats.org/officeDocument/2006/relationships/presProps" Target="presProps.xml"/><Relationship Id="rId25" Type="http://schemas.openxmlformats.org/officeDocument/2006/relationships/notesMaster" Target="notesMasters/notesMaster1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074" name="页眉占位符 3073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fontAlgn="base"/>
            <a:endParaRPr lang="zh-CN" altLang="en-US" sz="1200" strike="noStrike" noProof="1" dirty="0"/>
          </a:p>
        </p:txBody>
      </p:sp>
      <p:sp>
        <p:nvSpPr>
          <p:cNvPr id="3075" name="日期占位符 3074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algn="r" fontAlgn="base"/>
            <a:endParaRPr lang="zh-CN" altLang="en-US" sz="1200" strike="noStrike" noProof="1" dirty="0"/>
          </a:p>
        </p:txBody>
      </p:sp>
      <p:sp>
        <p:nvSpPr>
          <p:cNvPr id="3076" name="幻灯片图像占位符 3075"/>
          <p:cNvSpPr>
            <a:spLocks noGrp="1" noRo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3077" name="文本占位符 3076"/>
          <p:cNvSpPr>
            <a:spLocks noGrp="1" noRot="1"/>
          </p:cNvSpPr>
          <p:nvPr>
            <p:ph type="body" sz="quarter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 indent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0"/>
            <a:r>
              <a:rPr lang="zh-CN" altLang="en-US" dirty="0"/>
              <a:t>第二级</a:t>
            </a:r>
            <a:endParaRPr lang="zh-CN" altLang="en-US" dirty="0"/>
          </a:p>
          <a:p>
            <a:pPr lvl="2" indent="0"/>
            <a:r>
              <a:rPr lang="zh-CN" altLang="en-US" dirty="0"/>
              <a:t>第三级</a:t>
            </a:r>
            <a:endParaRPr lang="zh-CN" altLang="en-US" dirty="0"/>
          </a:p>
          <a:p>
            <a:pPr lvl="3" indent="0"/>
            <a:r>
              <a:rPr lang="zh-CN" altLang="en-US" dirty="0"/>
              <a:t>第四级</a:t>
            </a:r>
            <a:endParaRPr lang="zh-CN" altLang="en-US" dirty="0"/>
          </a:p>
          <a:p>
            <a:pPr lvl="4" indent="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3078" name="页脚占位符 3077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fontAlgn="base"/>
            <a:endParaRPr lang="zh-CN" altLang="en-US" sz="1200" strike="noStrike" noProof="1" dirty="0"/>
          </a:p>
        </p:txBody>
      </p:sp>
      <p:sp>
        <p:nvSpPr>
          <p:cNvPr id="3079" name="灯片编号占位符 3078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fontAlgn="base"/>
            <a:fld id="{9A0DB2DC-4C9A-4742-B13C-FB6460FD3503}" type="slidenum">
              <a:rPr lang="zh-CN" altLang="en-US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z="1200" strike="noStrike" noProof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lvl="0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未知"/>
          <p:cNvSpPr/>
          <p:nvPr/>
        </p:nvSpPr>
        <p:spPr>
          <a:xfrm>
            <a:off x="4760913" y="20638"/>
            <a:ext cx="4438650" cy="4038600"/>
          </a:xfrm>
          <a:custGeom>
            <a:avLst/>
            <a:gdLst/>
            <a:ahLst/>
            <a:cxnLst/>
            <a:pathLst>
              <a:path w="546" h="497">
                <a:moveTo>
                  <a:pt x="23" y="4"/>
                </a:moveTo>
                <a:cubicBezTo>
                  <a:pt x="23" y="4"/>
                  <a:pt x="0" y="34"/>
                  <a:pt x="11" y="71"/>
                </a:cubicBezTo>
                <a:cubicBezTo>
                  <a:pt x="19" y="100"/>
                  <a:pt x="25" y="393"/>
                  <a:pt x="25" y="393"/>
                </a:cubicBezTo>
                <a:cubicBezTo>
                  <a:pt x="25" y="393"/>
                  <a:pt x="42" y="452"/>
                  <a:pt x="54" y="457"/>
                </a:cubicBezTo>
                <a:cubicBezTo>
                  <a:pt x="66" y="462"/>
                  <a:pt x="158" y="482"/>
                  <a:pt x="158" y="482"/>
                </a:cubicBezTo>
                <a:cubicBezTo>
                  <a:pt x="158" y="482"/>
                  <a:pt x="191" y="497"/>
                  <a:pt x="204" y="495"/>
                </a:cubicBezTo>
                <a:cubicBezTo>
                  <a:pt x="217" y="494"/>
                  <a:pt x="506" y="487"/>
                  <a:pt x="520" y="475"/>
                </a:cubicBezTo>
                <a:cubicBezTo>
                  <a:pt x="533" y="463"/>
                  <a:pt x="546" y="218"/>
                  <a:pt x="533" y="167"/>
                </a:cubicBezTo>
                <a:cubicBezTo>
                  <a:pt x="520" y="117"/>
                  <a:pt x="404" y="14"/>
                  <a:pt x="369" y="16"/>
                </a:cubicBezTo>
                <a:cubicBezTo>
                  <a:pt x="335" y="17"/>
                  <a:pt x="249" y="29"/>
                  <a:pt x="249" y="29"/>
                </a:cubicBezTo>
                <a:lnTo>
                  <a:pt x="198" y="11"/>
                </a:lnTo>
                <a:lnTo>
                  <a:pt x="151" y="2"/>
                </a:lnTo>
                <a:cubicBezTo>
                  <a:pt x="151" y="2"/>
                  <a:pt x="79" y="0"/>
                  <a:pt x="23" y="4"/>
                </a:cubicBezTo>
                <a:close/>
              </a:path>
            </a:pathLst>
          </a:custGeom>
          <a:solidFill>
            <a:schemeClr val="accent2"/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grpSp>
        <p:nvGrpSpPr>
          <p:cNvPr id="2051" name="组合 2050"/>
          <p:cNvGrpSpPr/>
          <p:nvPr/>
        </p:nvGrpSpPr>
        <p:grpSpPr>
          <a:xfrm>
            <a:off x="4572000" y="28575"/>
            <a:ext cx="4756150" cy="4338638"/>
            <a:chOff x="0" y="0"/>
            <a:chExt cx="2958" cy="2699"/>
          </a:xfrm>
        </p:grpSpPr>
        <p:sp>
          <p:nvSpPr>
            <p:cNvPr id="2052" name="未知"/>
            <p:cNvSpPr/>
            <p:nvPr/>
          </p:nvSpPr>
          <p:spPr>
            <a:xfrm>
              <a:off x="142" y="0"/>
              <a:ext cx="490" cy="187"/>
            </a:xfrm>
            <a:custGeom>
              <a:avLst/>
              <a:gdLst/>
              <a:ahLst/>
              <a:cxnLst/>
              <a:pathLst>
                <a:path w="97" h="37">
                  <a:moveTo>
                    <a:pt x="71" y="25"/>
                  </a:moveTo>
                  <a:cubicBezTo>
                    <a:pt x="81" y="22"/>
                    <a:pt x="87" y="21"/>
                    <a:pt x="91" y="20"/>
                  </a:cubicBezTo>
                  <a:cubicBezTo>
                    <a:pt x="91" y="19"/>
                    <a:pt x="91" y="19"/>
                    <a:pt x="92" y="17"/>
                  </a:cubicBezTo>
                  <a:cubicBezTo>
                    <a:pt x="97" y="11"/>
                    <a:pt x="95" y="4"/>
                    <a:pt x="88" y="0"/>
                  </a:cubicBezTo>
                  <a:lnTo>
                    <a:pt x="25" y="0"/>
                  </a:lnTo>
                  <a:cubicBezTo>
                    <a:pt x="10" y="3"/>
                    <a:pt x="0" y="10"/>
                    <a:pt x="10" y="22"/>
                  </a:cubicBezTo>
                  <a:cubicBezTo>
                    <a:pt x="10" y="22"/>
                    <a:pt x="28" y="37"/>
                    <a:pt x="71" y="25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53" name="未知"/>
            <p:cNvSpPr>
              <a:spLocks noEditPoints="1"/>
            </p:cNvSpPr>
            <p:nvPr/>
          </p:nvSpPr>
          <p:spPr>
            <a:xfrm>
              <a:off x="0" y="0"/>
              <a:ext cx="2958" cy="2699"/>
            </a:xfrm>
            <a:custGeom>
              <a:avLst/>
              <a:gdLst/>
              <a:ahLst/>
              <a:cxnLst/>
              <a:pathLst>
                <a:path w="585" h="534">
                  <a:moveTo>
                    <a:pt x="554" y="76"/>
                  </a:moveTo>
                  <a:cubicBezTo>
                    <a:pt x="551" y="32"/>
                    <a:pt x="543" y="9"/>
                    <a:pt x="504" y="1"/>
                  </a:cubicBezTo>
                  <a:cubicBezTo>
                    <a:pt x="500" y="1"/>
                    <a:pt x="494" y="0"/>
                    <a:pt x="486" y="0"/>
                  </a:cubicBezTo>
                  <a:lnTo>
                    <a:pt x="157" y="0"/>
                  </a:lnTo>
                  <a:cubicBezTo>
                    <a:pt x="156" y="5"/>
                    <a:pt x="153" y="17"/>
                    <a:pt x="158" y="17"/>
                  </a:cubicBezTo>
                  <a:cubicBezTo>
                    <a:pt x="171" y="17"/>
                    <a:pt x="223" y="21"/>
                    <a:pt x="225" y="21"/>
                  </a:cubicBezTo>
                  <a:cubicBezTo>
                    <a:pt x="226" y="21"/>
                    <a:pt x="250" y="16"/>
                    <a:pt x="237" y="28"/>
                  </a:cubicBezTo>
                  <a:cubicBezTo>
                    <a:pt x="223" y="41"/>
                    <a:pt x="192" y="41"/>
                    <a:pt x="174" y="39"/>
                  </a:cubicBezTo>
                  <a:cubicBezTo>
                    <a:pt x="131" y="36"/>
                    <a:pt x="152" y="56"/>
                    <a:pt x="168" y="56"/>
                  </a:cubicBezTo>
                  <a:cubicBezTo>
                    <a:pt x="218" y="56"/>
                    <a:pt x="228" y="68"/>
                    <a:pt x="207" y="71"/>
                  </a:cubicBezTo>
                  <a:cubicBezTo>
                    <a:pt x="186" y="74"/>
                    <a:pt x="182" y="73"/>
                    <a:pt x="162" y="76"/>
                  </a:cubicBezTo>
                  <a:cubicBezTo>
                    <a:pt x="7" y="101"/>
                    <a:pt x="59" y="60"/>
                    <a:pt x="74" y="60"/>
                  </a:cubicBezTo>
                  <a:cubicBezTo>
                    <a:pt x="139" y="59"/>
                    <a:pt x="123" y="37"/>
                    <a:pt x="107" y="42"/>
                  </a:cubicBezTo>
                  <a:cubicBezTo>
                    <a:pt x="91" y="46"/>
                    <a:pt x="34" y="27"/>
                    <a:pt x="26" y="63"/>
                  </a:cubicBezTo>
                  <a:cubicBezTo>
                    <a:pt x="19" y="100"/>
                    <a:pt x="42" y="282"/>
                    <a:pt x="36" y="317"/>
                  </a:cubicBezTo>
                  <a:cubicBezTo>
                    <a:pt x="0" y="534"/>
                    <a:pt x="199" y="487"/>
                    <a:pt x="199" y="487"/>
                  </a:cubicBezTo>
                  <a:cubicBezTo>
                    <a:pt x="156" y="453"/>
                    <a:pt x="174" y="421"/>
                    <a:pt x="171" y="403"/>
                  </a:cubicBezTo>
                  <a:cubicBezTo>
                    <a:pt x="161" y="345"/>
                    <a:pt x="154" y="337"/>
                    <a:pt x="144" y="341"/>
                  </a:cubicBezTo>
                  <a:cubicBezTo>
                    <a:pt x="121" y="352"/>
                    <a:pt x="123" y="358"/>
                    <a:pt x="126" y="367"/>
                  </a:cubicBezTo>
                  <a:cubicBezTo>
                    <a:pt x="142" y="416"/>
                    <a:pt x="105" y="376"/>
                    <a:pt x="105" y="376"/>
                  </a:cubicBezTo>
                  <a:cubicBezTo>
                    <a:pt x="98" y="380"/>
                    <a:pt x="95" y="390"/>
                    <a:pt x="99" y="399"/>
                  </a:cubicBezTo>
                  <a:cubicBezTo>
                    <a:pt x="131" y="463"/>
                    <a:pt x="101" y="446"/>
                    <a:pt x="94" y="435"/>
                  </a:cubicBezTo>
                  <a:cubicBezTo>
                    <a:pt x="61" y="390"/>
                    <a:pt x="92" y="366"/>
                    <a:pt x="88" y="352"/>
                  </a:cubicBezTo>
                  <a:cubicBezTo>
                    <a:pt x="75" y="295"/>
                    <a:pt x="118" y="274"/>
                    <a:pt x="124" y="265"/>
                  </a:cubicBezTo>
                  <a:cubicBezTo>
                    <a:pt x="130" y="256"/>
                    <a:pt x="127" y="253"/>
                    <a:pt x="129" y="234"/>
                  </a:cubicBezTo>
                  <a:cubicBezTo>
                    <a:pt x="136" y="195"/>
                    <a:pt x="155" y="216"/>
                    <a:pt x="153" y="228"/>
                  </a:cubicBezTo>
                  <a:cubicBezTo>
                    <a:pt x="148" y="274"/>
                    <a:pt x="176" y="242"/>
                    <a:pt x="186" y="228"/>
                  </a:cubicBezTo>
                  <a:cubicBezTo>
                    <a:pt x="218" y="186"/>
                    <a:pt x="214" y="229"/>
                    <a:pt x="209" y="237"/>
                  </a:cubicBezTo>
                  <a:cubicBezTo>
                    <a:pt x="203" y="244"/>
                    <a:pt x="198" y="255"/>
                    <a:pt x="200" y="260"/>
                  </a:cubicBezTo>
                  <a:cubicBezTo>
                    <a:pt x="208" y="283"/>
                    <a:pt x="193" y="305"/>
                    <a:pt x="188" y="306"/>
                  </a:cubicBezTo>
                  <a:cubicBezTo>
                    <a:pt x="184" y="308"/>
                    <a:pt x="170" y="314"/>
                    <a:pt x="170" y="332"/>
                  </a:cubicBezTo>
                  <a:cubicBezTo>
                    <a:pt x="171" y="350"/>
                    <a:pt x="192" y="382"/>
                    <a:pt x="192" y="395"/>
                  </a:cubicBezTo>
                  <a:cubicBezTo>
                    <a:pt x="193" y="492"/>
                    <a:pt x="236" y="499"/>
                    <a:pt x="255" y="497"/>
                  </a:cubicBezTo>
                  <a:cubicBezTo>
                    <a:pt x="275" y="496"/>
                    <a:pt x="445" y="490"/>
                    <a:pt x="515" y="483"/>
                  </a:cubicBezTo>
                  <a:cubicBezTo>
                    <a:pt x="585" y="477"/>
                    <a:pt x="538" y="458"/>
                    <a:pt x="518" y="458"/>
                  </a:cubicBezTo>
                  <a:cubicBezTo>
                    <a:pt x="467" y="458"/>
                    <a:pt x="454" y="427"/>
                    <a:pt x="454" y="427"/>
                  </a:cubicBezTo>
                  <a:cubicBezTo>
                    <a:pt x="454" y="427"/>
                    <a:pt x="453" y="405"/>
                    <a:pt x="431" y="400"/>
                  </a:cubicBezTo>
                  <a:cubicBezTo>
                    <a:pt x="376" y="385"/>
                    <a:pt x="411" y="353"/>
                    <a:pt x="425" y="345"/>
                  </a:cubicBezTo>
                  <a:cubicBezTo>
                    <a:pt x="438" y="338"/>
                    <a:pt x="430" y="335"/>
                    <a:pt x="420" y="329"/>
                  </a:cubicBezTo>
                  <a:cubicBezTo>
                    <a:pt x="398" y="316"/>
                    <a:pt x="394" y="300"/>
                    <a:pt x="396" y="270"/>
                  </a:cubicBezTo>
                  <a:cubicBezTo>
                    <a:pt x="397" y="240"/>
                    <a:pt x="416" y="249"/>
                    <a:pt x="416" y="249"/>
                  </a:cubicBezTo>
                  <a:cubicBezTo>
                    <a:pt x="416" y="249"/>
                    <a:pt x="448" y="262"/>
                    <a:pt x="460" y="256"/>
                  </a:cubicBezTo>
                  <a:cubicBezTo>
                    <a:pt x="472" y="250"/>
                    <a:pt x="467" y="239"/>
                    <a:pt x="461" y="244"/>
                  </a:cubicBezTo>
                  <a:cubicBezTo>
                    <a:pt x="455" y="248"/>
                    <a:pt x="412" y="244"/>
                    <a:pt x="407" y="223"/>
                  </a:cubicBezTo>
                  <a:cubicBezTo>
                    <a:pt x="403" y="202"/>
                    <a:pt x="418" y="213"/>
                    <a:pt x="422" y="214"/>
                  </a:cubicBezTo>
                  <a:cubicBezTo>
                    <a:pt x="427" y="216"/>
                    <a:pt x="427" y="220"/>
                    <a:pt x="439" y="226"/>
                  </a:cubicBezTo>
                  <a:cubicBezTo>
                    <a:pt x="468" y="241"/>
                    <a:pt x="454" y="224"/>
                    <a:pt x="454" y="224"/>
                  </a:cubicBezTo>
                  <a:cubicBezTo>
                    <a:pt x="454" y="224"/>
                    <a:pt x="454" y="224"/>
                    <a:pt x="438" y="209"/>
                  </a:cubicBezTo>
                  <a:cubicBezTo>
                    <a:pt x="423" y="194"/>
                    <a:pt x="406" y="199"/>
                    <a:pt x="389" y="199"/>
                  </a:cubicBezTo>
                  <a:cubicBezTo>
                    <a:pt x="373" y="199"/>
                    <a:pt x="376" y="211"/>
                    <a:pt x="376" y="211"/>
                  </a:cubicBezTo>
                  <a:cubicBezTo>
                    <a:pt x="376" y="211"/>
                    <a:pt x="373" y="242"/>
                    <a:pt x="370" y="291"/>
                  </a:cubicBezTo>
                  <a:cubicBezTo>
                    <a:pt x="368" y="341"/>
                    <a:pt x="360" y="347"/>
                    <a:pt x="357" y="343"/>
                  </a:cubicBezTo>
                  <a:cubicBezTo>
                    <a:pt x="354" y="338"/>
                    <a:pt x="350" y="313"/>
                    <a:pt x="350" y="305"/>
                  </a:cubicBezTo>
                  <a:cubicBezTo>
                    <a:pt x="350" y="298"/>
                    <a:pt x="345" y="264"/>
                    <a:pt x="347" y="230"/>
                  </a:cubicBezTo>
                  <a:cubicBezTo>
                    <a:pt x="350" y="195"/>
                    <a:pt x="356" y="210"/>
                    <a:pt x="334" y="201"/>
                  </a:cubicBezTo>
                  <a:cubicBezTo>
                    <a:pt x="311" y="192"/>
                    <a:pt x="323" y="182"/>
                    <a:pt x="331" y="182"/>
                  </a:cubicBezTo>
                  <a:cubicBezTo>
                    <a:pt x="338" y="182"/>
                    <a:pt x="350" y="189"/>
                    <a:pt x="352" y="181"/>
                  </a:cubicBezTo>
                  <a:cubicBezTo>
                    <a:pt x="356" y="160"/>
                    <a:pt x="359" y="141"/>
                    <a:pt x="347" y="136"/>
                  </a:cubicBezTo>
                  <a:cubicBezTo>
                    <a:pt x="322" y="127"/>
                    <a:pt x="332" y="121"/>
                    <a:pt x="341" y="118"/>
                  </a:cubicBezTo>
                  <a:cubicBezTo>
                    <a:pt x="350" y="115"/>
                    <a:pt x="352" y="94"/>
                    <a:pt x="339" y="99"/>
                  </a:cubicBezTo>
                  <a:cubicBezTo>
                    <a:pt x="313" y="107"/>
                    <a:pt x="316" y="85"/>
                    <a:pt x="321" y="82"/>
                  </a:cubicBezTo>
                  <a:cubicBezTo>
                    <a:pt x="325" y="79"/>
                    <a:pt x="334" y="83"/>
                    <a:pt x="331" y="62"/>
                  </a:cubicBezTo>
                  <a:cubicBezTo>
                    <a:pt x="328" y="41"/>
                    <a:pt x="347" y="34"/>
                    <a:pt x="351" y="53"/>
                  </a:cubicBezTo>
                  <a:cubicBezTo>
                    <a:pt x="354" y="73"/>
                    <a:pt x="363" y="112"/>
                    <a:pt x="369" y="103"/>
                  </a:cubicBezTo>
                  <a:cubicBezTo>
                    <a:pt x="375" y="94"/>
                    <a:pt x="385" y="57"/>
                    <a:pt x="395" y="41"/>
                  </a:cubicBezTo>
                  <a:cubicBezTo>
                    <a:pt x="406" y="24"/>
                    <a:pt x="418" y="38"/>
                    <a:pt x="415" y="47"/>
                  </a:cubicBezTo>
                  <a:cubicBezTo>
                    <a:pt x="401" y="88"/>
                    <a:pt x="426" y="90"/>
                    <a:pt x="426" y="90"/>
                  </a:cubicBezTo>
                  <a:cubicBezTo>
                    <a:pt x="426" y="90"/>
                    <a:pt x="423" y="96"/>
                    <a:pt x="409" y="95"/>
                  </a:cubicBezTo>
                  <a:cubicBezTo>
                    <a:pt x="382" y="92"/>
                    <a:pt x="393" y="110"/>
                    <a:pt x="405" y="115"/>
                  </a:cubicBezTo>
                  <a:cubicBezTo>
                    <a:pt x="431" y="124"/>
                    <a:pt x="414" y="130"/>
                    <a:pt x="401" y="130"/>
                  </a:cubicBezTo>
                  <a:cubicBezTo>
                    <a:pt x="387" y="130"/>
                    <a:pt x="381" y="134"/>
                    <a:pt x="378" y="148"/>
                  </a:cubicBezTo>
                  <a:cubicBezTo>
                    <a:pt x="369" y="191"/>
                    <a:pt x="401" y="181"/>
                    <a:pt x="401" y="181"/>
                  </a:cubicBezTo>
                  <a:cubicBezTo>
                    <a:pt x="452" y="195"/>
                    <a:pt x="528" y="188"/>
                    <a:pt x="528" y="188"/>
                  </a:cubicBezTo>
                  <a:cubicBezTo>
                    <a:pt x="543" y="192"/>
                    <a:pt x="552" y="189"/>
                    <a:pt x="558" y="181"/>
                  </a:cubicBezTo>
                  <a:lnTo>
                    <a:pt x="558" y="103"/>
                  </a:lnTo>
                  <a:cubicBezTo>
                    <a:pt x="556" y="93"/>
                    <a:pt x="555" y="84"/>
                    <a:pt x="554" y="76"/>
                  </a:cubicBezTo>
                  <a:close/>
                  <a:moveTo>
                    <a:pt x="231" y="77"/>
                  </a:moveTo>
                  <a:cubicBezTo>
                    <a:pt x="233" y="65"/>
                    <a:pt x="249" y="69"/>
                    <a:pt x="249" y="69"/>
                  </a:cubicBezTo>
                  <a:cubicBezTo>
                    <a:pt x="249" y="69"/>
                    <a:pt x="278" y="79"/>
                    <a:pt x="290" y="78"/>
                  </a:cubicBezTo>
                  <a:cubicBezTo>
                    <a:pt x="301" y="76"/>
                    <a:pt x="318" y="93"/>
                    <a:pt x="293" y="93"/>
                  </a:cubicBezTo>
                  <a:cubicBezTo>
                    <a:pt x="267" y="93"/>
                    <a:pt x="228" y="104"/>
                    <a:pt x="231" y="77"/>
                  </a:cubicBezTo>
                  <a:close/>
                  <a:moveTo>
                    <a:pt x="171" y="195"/>
                  </a:moveTo>
                  <a:cubicBezTo>
                    <a:pt x="153" y="195"/>
                    <a:pt x="46" y="237"/>
                    <a:pt x="45" y="128"/>
                  </a:cubicBezTo>
                  <a:cubicBezTo>
                    <a:pt x="45" y="104"/>
                    <a:pt x="39" y="83"/>
                    <a:pt x="69" y="98"/>
                  </a:cubicBezTo>
                  <a:cubicBezTo>
                    <a:pt x="99" y="112"/>
                    <a:pt x="72" y="111"/>
                    <a:pt x="137" y="108"/>
                  </a:cubicBezTo>
                  <a:cubicBezTo>
                    <a:pt x="137" y="108"/>
                    <a:pt x="184" y="110"/>
                    <a:pt x="191" y="106"/>
                  </a:cubicBezTo>
                  <a:cubicBezTo>
                    <a:pt x="199" y="101"/>
                    <a:pt x="192" y="91"/>
                    <a:pt x="207" y="91"/>
                  </a:cubicBezTo>
                  <a:cubicBezTo>
                    <a:pt x="222" y="90"/>
                    <a:pt x="220" y="105"/>
                    <a:pt x="220" y="105"/>
                  </a:cubicBezTo>
                  <a:cubicBezTo>
                    <a:pt x="220" y="105"/>
                    <a:pt x="207" y="124"/>
                    <a:pt x="305" y="111"/>
                  </a:cubicBezTo>
                  <a:cubicBezTo>
                    <a:pt x="317" y="109"/>
                    <a:pt x="327" y="121"/>
                    <a:pt x="302" y="121"/>
                  </a:cubicBezTo>
                  <a:cubicBezTo>
                    <a:pt x="290" y="122"/>
                    <a:pt x="272" y="128"/>
                    <a:pt x="278" y="143"/>
                  </a:cubicBezTo>
                  <a:cubicBezTo>
                    <a:pt x="284" y="158"/>
                    <a:pt x="276" y="256"/>
                    <a:pt x="276" y="256"/>
                  </a:cubicBezTo>
                  <a:cubicBezTo>
                    <a:pt x="276" y="256"/>
                    <a:pt x="271" y="274"/>
                    <a:pt x="262" y="245"/>
                  </a:cubicBezTo>
                  <a:cubicBezTo>
                    <a:pt x="259" y="235"/>
                    <a:pt x="262" y="144"/>
                    <a:pt x="260" y="137"/>
                  </a:cubicBezTo>
                  <a:cubicBezTo>
                    <a:pt x="259" y="129"/>
                    <a:pt x="217" y="122"/>
                    <a:pt x="215" y="154"/>
                  </a:cubicBezTo>
                  <a:cubicBezTo>
                    <a:pt x="214" y="185"/>
                    <a:pt x="205" y="195"/>
                    <a:pt x="171" y="195"/>
                  </a:cubicBezTo>
                  <a:close/>
                  <a:moveTo>
                    <a:pt x="237" y="231"/>
                  </a:moveTo>
                  <a:cubicBezTo>
                    <a:pt x="230" y="240"/>
                    <a:pt x="219" y="247"/>
                    <a:pt x="223" y="225"/>
                  </a:cubicBezTo>
                  <a:cubicBezTo>
                    <a:pt x="228" y="202"/>
                    <a:pt x="232" y="170"/>
                    <a:pt x="232" y="155"/>
                  </a:cubicBezTo>
                  <a:cubicBezTo>
                    <a:pt x="232" y="155"/>
                    <a:pt x="244" y="135"/>
                    <a:pt x="247" y="158"/>
                  </a:cubicBezTo>
                  <a:cubicBezTo>
                    <a:pt x="250" y="181"/>
                    <a:pt x="244" y="221"/>
                    <a:pt x="237" y="231"/>
                  </a:cubicBezTo>
                  <a:close/>
                  <a:moveTo>
                    <a:pt x="326" y="292"/>
                  </a:moveTo>
                  <a:cubicBezTo>
                    <a:pt x="327" y="320"/>
                    <a:pt x="355" y="400"/>
                    <a:pt x="286" y="399"/>
                  </a:cubicBezTo>
                  <a:cubicBezTo>
                    <a:pt x="217" y="398"/>
                    <a:pt x="214" y="409"/>
                    <a:pt x="215" y="321"/>
                  </a:cubicBezTo>
                  <a:cubicBezTo>
                    <a:pt x="216" y="236"/>
                    <a:pt x="225" y="253"/>
                    <a:pt x="230" y="264"/>
                  </a:cubicBezTo>
                  <a:cubicBezTo>
                    <a:pt x="230" y="264"/>
                    <a:pt x="253" y="318"/>
                    <a:pt x="309" y="277"/>
                  </a:cubicBezTo>
                  <a:cubicBezTo>
                    <a:pt x="319" y="269"/>
                    <a:pt x="324" y="263"/>
                    <a:pt x="326" y="292"/>
                  </a:cubicBezTo>
                  <a:close/>
                  <a:moveTo>
                    <a:pt x="318" y="133"/>
                  </a:moveTo>
                  <a:cubicBezTo>
                    <a:pt x="338" y="148"/>
                    <a:pt x="316" y="165"/>
                    <a:pt x="316" y="165"/>
                  </a:cubicBezTo>
                  <a:cubicBezTo>
                    <a:pt x="316" y="165"/>
                    <a:pt x="302" y="189"/>
                    <a:pt x="313" y="213"/>
                  </a:cubicBezTo>
                  <a:cubicBezTo>
                    <a:pt x="324" y="237"/>
                    <a:pt x="324" y="265"/>
                    <a:pt x="301" y="239"/>
                  </a:cubicBezTo>
                  <a:cubicBezTo>
                    <a:pt x="279" y="214"/>
                    <a:pt x="293" y="156"/>
                    <a:pt x="299" y="144"/>
                  </a:cubicBezTo>
                  <a:cubicBezTo>
                    <a:pt x="299" y="144"/>
                    <a:pt x="299" y="118"/>
                    <a:pt x="318" y="133"/>
                  </a:cubicBezTo>
                  <a:close/>
                  <a:moveTo>
                    <a:pt x="507" y="179"/>
                  </a:moveTo>
                  <a:cubicBezTo>
                    <a:pt x="498" y="185"/>
                    <a:pt x="507" y="179"/>
                    <a:pt x="465" y="177"/>
                  </a:cubicBezTo>
                  <a:cubicBezTo>
                    <a:pt x="423" y="176"/>
                    <a:pt x="461" y="162"/>
                    <a:pt x="461" y="162"/>
                  </a:cubicBezTo>
                  <a:cubicBezTo>
                    <a:pt x="565" y="166"/>
                    <a:pt x="516" y="173"/>
                    <a:pt x="507" y="179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54" name="未知"/>
            <p:cNvSpPr/>
            <p:nvPr/>
          </p:nvSpPr>
          <p:spPr>
            <a:xfrm>
              <a:off x="703" y="1269"/>
              <a:ext cx="238" cy="283"/>
            </a:xfrm>
            <a:custGeom>
              <a:avLst/>
              <a:gdLst/>
              <a:ahLst/>
              <a:cxnLst/>
              <a:pathLst>
                <a:path w="47" h="56">
                  <a:moveTo>
                    <a:pt x="40" y="15"/>
                  </a:moveTo>
                  <a:cubicBezTo>
                    <a:pt x="37" y="0"/>
                    <a:pt x="0" y="23"/>
                    <a:pt x="27" y="56"/>
                  </a:cubicBezTo>
                  <a:cubicBezTo>
                    <a:pt x="27" y="56"/>
                    <a:pt x="47" y="49"/>
                    <a:pt x="40" y="15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55" name="未知"/>
            <p:cNvSpPr/>
            <p:nvPr/>
          </p:nvSpPr>
          <p:spPr>
            <a:xfrm>
              <a:off x="485" y="1385"/>
              <a:ext cx="208" cy="379"/>
            </a:xfrm>
            <a:custGeom>
              <a:avLst/>
              <a:gdLst/>
              <a:ahLst/>
              <a:cxnLst/>
              <a:pathLst>
                <a:path w="41" h="75">
                  <a:moveTo>
                    <a:pt x="19" y="27"/>
                  </a:moveTo>
                  <a:cubicBezTo>
                    <a:pt x="0" y="54"/>
                    <a:pt x="6" y="63"/>
                    <a:pt x="12" y="69"/>
                  </a:cubicBezTo>
                  <a:cubicBezTo>
                    <a:pt x="18" y="75"/>
                    <a:pt x="30" y="74"/>
                    <a:pt x="40" y="45"/>
                  </a:cubicBezTo>
                  <a:cubicBezTo>
                    <a:pt x="40" y="45"/>
                    <a:pt x="32" y="31"/>
                    <a:pt x="37" y="24"/>
                  </a:cubicBezTo>
                  <a:cubicBezTo>
                    <a:pt x="41" y="16"/>
                    <a:pt x="38" y="0"/>
                    <a:pt x="19" y="27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56" name="未知"/>
            <p:cNvSpPr/>
            <p:nvPr/>
          </p:nvSpPr>
          <p:spPr>
            <a:xfrm>
              <a:off x="354" y="627"/>
              <a:ext cx="683" cy="318"/>
            </a:xfrm>
            <a:custGeom>
              <a:avLst/>
              <a:gdLst/>
              <a:ahLst/>
              <a:cxnLst/>
              <a:pathLst>
                <a:path w="135" h="63">
                  <a:moveTo>
                    <a:pt x="112" y="4"/>
                  </a:moveTo>
                  <a:cubicBezTo>
                    <a:pt x="105" y="9"/>
                    <a:pt x="24" y="4"/>
                    <a:pt x="24" y="4"/>
                  </a:cubicBezTo>
                  <a:cubicBezTo>
                    <a:pt x="15" y="4"/>
                    <a:pt x="3" y="1"/>
                    <a:pt x="2" y="25"/>
                  </a:cubicBezTo>
                  <a:cubicBezTo>
                    <a:pt x="0" y="63"/>
                    <a:pt x="48" y="58"/>
                    <a:pt x="60" y="58"/>
                  </a:cubicBezTo>
                  <a:cubicBezTo>
                    <a:pt x="72" y="58"/>
                    <a:pt x="84" y="48"/>
                    <a:pt x="96" y="54"/>
                  </a:cubicBezTo>
                  <a:cubicBezTo>
                    <a:pt x="96" y="54"/>
                    <a:pt x="107" y="63"/>
                    <a:pt x="113" y="53"/>
                  </a:cubicBezTo>
                  <a:cubicBezTo>
                    <a:pt x="135" y="13"/>
                    <a:pt x="120" y="0"/>
                    <a:pt x="112" y="4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57" name="未知"/>
            <p:cNvSpPr/>
            <p:nvPr/>
          </p:nvSpPr>
          <p:spPr>
            <a:xfrm>
              <a:off x="1128" y="1527"/>
              <a:ext cx="490" cy="515"/>
            </a:xfrm>
            <a:custGeom>
              <a:avLst/>
              <a:gdLst/>
              <a:ahLst/>
              <a:cxnLst/>
              <a:pathLst>
                <a:path w="97" h="102">
                  <a:moveTo>
                    <a:pt x="67" y="5"/>
                  </a:moveTo>
                  <a:cubicBezTo>
                    <a:pt x="55" y="10"/>
                    <a:pt x="31" y="5"/>
                    <a:pt x="31" y="5"/>
                  </a:cubicBezTo>
                  <a:cubicBezTo>
                    <a:pt x="0" y="6"/>
                    <a:pt x="16" y="39"/>
                    <a:pt x="12" y="57"/>
                  </a:cubicBezTo>
                  <a:cubicBezTo>
                    <a:pt x="8" y="76"/>
                    <a:pt x="63" y="102"/>
                    <a:pt x="79" y="62"/>
                  </a:cubicBezTo>
                  <a:cubicBezTo>
                    <a:pt x="97" y="20"/>
                    <a:pt x="79" y="0"/>
                    <a:pt x="67" y="5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58" name="未知"/>
            <p:cNvSpPr/>
            <p:nvPr/>
          </p:nvSpPr>
          <p:spPr>
            <a:xfrm>
              <a:off x="2255" y="1006"/>
              <a:ext cx="501" cy="96"/>
            </a:xfrm>
            <a:custGeom>
              <a:avLst/>
              <a:gdLst/>
              <a:ahLst/>
              <a:cxnLst/>
              <a:pathLst>
                <a:path w="99" h="19">
                  <a:moveTo>
                    <a:pt x="15" y="0"/>
                  </a:moveTo>
                  <a:cubicBezTo>
                    <a:pt x="0" y="0"/>
                    <a:pt x="19" y="19"/>
                    <a:pt x="40" y="15"/>
                  </a:cubicBezTo>
                  <a:cubicBezTo>
                    <a:pt x="99" y="1"/>
                    <a:pt x="15" y="0"/>
                    <a:pt x="15" y="0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59" name="未知"/>
            <p:cNvSpPr/>
            <p:nvPr/>
          </p:nvSpPr>
          <p:spPr>
            <a:xfrm>
              <a:off x="2422" y="986"/>
              <a:ext cx="385" cy="237"/>
            </a:xfrm>
            <a:custGeom>
              <a:avLst/>
              <a:gdLst/>
              <a:ahLst/>
              <a:cxnLst/>
              <a:pathLst>
                <a:path w="76" h="47">
                  <a:moveTo>
                    <a:pt x="21" y="37"/>
                  </a:moveTo>
                  <a:cubicBezTo>
                    <a:pt x="21" y="37"/>
                    <a:pt x="50" y="47"/>
                    <a:pt x="70" y="17"/>
                  </a:cubicBezTo>
                  <a:cubicBezTo>
                    <a:pt x="76" y="7"/>
                    <a:pt x="65" y="0"/>
                    <a:pt x="48" y="3"/>
                  </a:cubicBezTo>
                  <a:cubicBezTo>
                    <a:pt x="39" y="5"/>
                    <a:pt x="39" y="32"/>
                    <a:pt x="19" y="32"/>
                  </a:cubicBezTo>
                  <a:cubicBezTo>
                    <a:pt x="0" y="32"/>
                    <a:pt x="21" y="37"/>
                    <a:pt x="21" y="37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60" name="未知"/>
            <p:cNvSpPr/>
            <p:nvPr/>
          </p:nvSpPr>
          <p:spPr>
            <a:xfrm>
              <a:off x="2407" y="1183"/>
              <a:ext cx="415" cy="187"/>
            </a:xfrm>
            <a:custGeom>
              <a:avLst/>
              <a:gdLst/>
              <a:ahLst/>
              <a:cxnLst/>
              <a:pathLst>
                <a:path w="82" h="37">
                  <a:moveTo>
                    <a:pt x="72" y="6"/>
                  </a:moveTo>
                  <a:cubicBezTo>
                    <a:pt x="57" y="23"/>
                    <a:pt x="24" y="17"/>
                    <a:pt x="24" y="17"/>
                  </a:cubicBezTo>
                  <a:cubicBezTo>
                    <a:pt x="24" y="17"/>
                    <a:pt x="0" y="16"/>
                    <a:pt x="17" y="26"/>
                  </a:cubicBezTo>
                  <a:cubicBezTo>
                    <a:pt x="33" y="37"/>
                    <a:pt x="53" y="32"/>
                    <a:pt x="76" y="23"/>
                  </a:cubicBezTo>
                  <a:cubicBezTo>
                    <a:pt x="78" y="22"/>
                    <a:pt x="80" y="21"/>
                    <a:pt x="82" y="20"/>
                  </a:cubicBezTo>
                  <a:lnTo>
                    <a:pt x="82" y="0"/>
                  </a:lnTo>
                  <a:cubicBezTo>
                    <a:pt x="79" y="1"/>
                    <a:pt x="75" y="2"/>
                    <a:pt x="72" y="6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61" name="未知"/>
            <p:cNvSpPr/>
            <p:nvPr/>
          </p:nvSpPr>
          <p:spPr>
            <a:xfrm>
              <a:off x="2083" y="1360"/>
              <a:ext cx="698" cy="167"/>
            </a:xfrm>
            <a:custGeom>
              <a:avLst/>
              <a:gdLst/>
              <a:ahLst/>
              <a:cxnLst/>
              <a:pathLst>
                <a:path w="138" h="33">
                  <a:moveTo>
                    <a:pt x="21" y="1"/>
                  </a:moveTo>
                  <a:cubicBezTo>
                    <a:pt x="21" y="1"/>
                    <a:pt x="0" y="8"/>
                    <a:pt x="8" y="14"/>
                  </a:cubicBezTo>
                  <a:cubicBezTo>
                    <a:pt x="15" y="20"/>
                    <a:pt x="48" y="22"/>
                    <a:pt x="57" y="22"/>
                  </a:cubicBezTo>
                  <a:cubicBezTo>
                    <a:pt x="66" y="22"/>
                    <a:pt x="96" y="33"/>
                    <a:pt x="117" y="23"/>
                  </a:cubicBezTo>
                  <a:cubicBezTo>
                    <a:pt x="138" y="12"/>
                    <a:pt x="123" y="9"/>
                    <a:pt x="114" y="8"/>
                  </a:cubicBezTo>
                  <a:cubicBezTo>
                    <a:pt x="105" y="6"/>
                    <a:pt x="102" y="0"/>
                    <a:pt x="82" y="3"/>
                  </a:cubicBezTo>
                  <a:cubicBezTo>
                    <a:pt x="37" y="11"/>
                    <a:pt x="21" y="1"/>
                    <a:pt x="21" y="1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62" name="未知"/>
            <p:cNvSpPr/>
            <p:nvPr/>
          </p:nvSpPr>
          <p:spPr>
            <a:xfrm>
              <a:off x="2159" y="1522"/>
              <a:ext cx="567" cy="146"/>
            </a:xfrm>
            <a:custGeom>
              <a:avLst/>
              <a:gdLst/>
              <a:ahLst/>
              <a:cxnLst/>
              <a:pathLst>
                <a:path w="112" h="29">
                  <a:moveTo>
                    <a:pt x="98" y="19"/>
                  </a:moveTo>
                  <a:cubicBezTo>
                    <a:pt x="112" y="13"/>
                    <a:pt x="111" y="0"/>
                    <a:pt x="103" y="4"/>
                  </a:cubicBezTo>
                  <a:cubicBezTo>
                    <a:pt x="96" y="9"/>
                    <a:pt x="83" y="10"/>
                    <a:pt x="74" y="10"/>
                  </a:cubicBezTo>
                  <a:cubicBezTo>
                    <a:pt x="65" y="11"/>
                    <a:pt x="45" y="3"/>
                    <a:pt x="36" y="6"/>
                  </a:cubicBezTo>
                  <a:cubicBezTo>
                    <a:pt x="27" y="9"/>
                    <a:pt x="2" y="4"/>
                    <a:pt x="2" y="4"/>
                  </a:cubicBezTo>
                  <a:cubicBezTo>
                    <a:pt x="0" y="29"/>
                    <a:pt x="83" y="25"/>
                    <a:pt x="98" y="19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63" name="未知"/>
            <p:cNvSpPr/>
            <p:nvPr/>
          </p:nvSpPr>
          <p:spPr>
            <a:xfrm>
              <a:off x="2124" y="1638"/>
              <a:ext cx="581" cy="480"/>
            </a:xfrm>
            <a:custGeom>
              <a:avLst/>
              <a:gdLst/>
              <a:ahLst/>
              <a:cxnLst/>
              <a:pathLst>
                <a:path w="115" h="95">
                  <a:moveTo>
                    <a:pt x="3" y="53"/>
                  </a:moveTo>
                  <a:cubicBezTo>
                    <a:pt x="5" y="60"/>
                    <a:pt x="14" y="68"/>
                    <a:pt x="26" y="54"/>
                  </a:cubicBezTo>
                  <a:cubicBezTo>
                    <a:pt x="48" y="29"/>
                    <a:pt x="48" y="72"/>
                    <a:pt x="50" y="77"/>
                  </a:cubicBezTo>
                  <a:cubicBezTo>
                    <a:pt x="51" y="81"/>
                    <a:pt x="54" y="95"/>
                    <a:pt x="59" y="84"/>
                  </a:cubicBezTo>
                  <a:cubicBezTo>
                    <a:pt x="63" y="74"/>
                    <a:pt x="70" y="39"/>
                    <a:pt x="81" y="52"/>
                  </a:cubicBezTo>
                  <a:cubicBezTo>
                    <a:pt x="100" y="76"/>
                    <a:pt x="115" y="54"/>
                    <a:pt x="111" y="52"/>
                  </a:cubicBezTo>
                  <a:cubicBezTo>
                    <a:pt x="106" y="51"/>
                    <a:pt x="79" y="37"/>
                    <a:pt x="79" y="27"/>
                  </a:cubicBezTo>
                  <a:cubicBezTo>
                    <a:pt x="79" y="16"/>
                    <a:pt x="42" y="0"/>
                    <a:pt x="37" y="16"/>
                  </a:cubicBezTo>
                  <a:cubicBezTo>
                    <a:pt x="33" y="33"/>
                    <a:pt x="12" y="41"/>
                    <a:pt x="12" y="41"/>
                  </a:cubicBezTo>
                  <a:cubicBezTo>
                    <a:pt x="0" y="44"/>
                    <a:pt x="2" y="45"/>
                    <a:pt x="3" y="53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64" name="未知"/>
            <p:cNvSpPr/>
            <p:nvPr/>
          </p:nvSpPr>
          <p:spPr>
            <a:xfrm>
              <a:off x="2503" y="1446"/>
              <a:ext cx="329" cy="854"/>
            </a:xfrm>
            <a:custGeom>
              <a:avLst/>
              <a:gdLst/>
              <a:ahLst/>
              <a:cxnLst/>
              <a:pathLst>
                <a:path w="65" h="169">
                  <a:moveTo>
                    <a:pt x="51" y="40"/>
                  </a:moveTo>
                  <a:cubicBezTo>
                    <a:pt x="44" y="46"/>
                    <a:pt x="30" y="49"/>
                    <a:pt x="22" y="49"/>
                  </a:cubicBezTo>
                  <a:cubicBezTo>
                    <a:pt x="13" y="48"/>
                    <a:pt x="14" y="56"/>
                    <a:pt x="22" y="59"/>
                  </a:cubicBezTo>
                  <a:cubicBezTo>
                    <a:pt x="30" y="62"/>
                    <a:pt x="49" y="75"/>
                    <a:pt x="50" y="90"/>
                  </a:cubicBezTo>
                  <a:cubicBezTo>
                    <a:pt x="50" y="104"/>
                    <a:pt x="51" y="115"/>
                    <a:pt x="34" y="118"/>
                  </a:cubicBezTo>
                  <a:cubicBezTo>
                    <a:pt x="18" y="122"/>
                    <a:pt x="3" y="124"/>
                    <a:pt x="0" y="148"/>
                  </a:cubicBezTo>
                  <a:cubicBezTo>
                    <a:pt x="0" y="148"/>
                    <a:pt x="10" y="154"/>
                    <a:pt x="17" y="155"/>
                  </a:cubicBezTo>
                  <a:cubicBezTo>
                    <a:pt x="23" y="155"/>
                    <a:pt x="42" y="163"/>
                    <a:pt x="47" y="166"/>
                  </a:cubicBezTo>
                  <a:cubicBezTo>
                    <a:pt x="51" y="169"/>
                    <a:pt x="58" y="167"/>
                    <a:pt x="63" y="162"/>
                  </a:cubicBezTo>
                  <a:lnTo>
                    <a:pt x="65" y="0"/>
                  </a:lnTo>
                  <a:cubicBezTo>
                    <a:pt x="64" y="8"/>
                    <a:pt x="58" y="36"/>
                    <a:pt x="51" y="40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2065" name="组合 2064"/>
          <p:cNvGrpSpPr/>
          <p:nvPr/>
        </p:nvGrpSpPr>
        <p:grpSpPr>
          <a:xfrm>
            <a:off x="554038" y="36513"/>
            <a:ext cx="7891462" cy="6821487"/>
            <a:chOff x="0" y="0"/>
            <a:chExt cx="4971" cy="4297"/>
          </a:xfrm>
        </p:grpSpPr>
        <p:sp>
          <p:nvSpPr>
            <p:cNvPr id="2066" name="矩形 2065"/>
            <p:cNvSpPr/>
            <p:nvPr/>
          </p:nvSpPr>
          <p:spPr>
            <a:xfrm>
              <a:off x="35" y="0"/>
              <a:ext cx="21" cy="10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 anchor="t"/>
            <a:p>
              <a:pPr lvl="0" indent="0"/>
              <a:endParaRPr lang="zh-CN" altLang="en-US">
                <a:latin typeface="Arial" panose="020B0604020202020204" pitchFamily="34" charset="0"/>
              </a:endParaRPr>
            </a:p>
          </p:txBody>
        </p:sp>
        <p:sp>
          <p:nvSpPr>
            <p:cNvPr id="2067" name="未知"/>
            <p:cNvSpPr>
              <a:spLocks noEditPoints="1"/>
            </p:cNvSpPr>
            <p:nvPr/>
          </p:nvSpPr>
          <p:spPr>
            <a:xfrm>
              <a:off x="35" y="202"/>
              <a:ext cx="21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68" name="未知"/>
            <p:cNvSpPr>
              <a:spLocks noEditPoints="1"/>
            </p:cNvSpPr>
            <p:nvPr/>
          </p:nvSpPr>
          <p:spPr>
            <a:xfrm>
              <a:off x="35" y="607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69" name="未知"/>
            <p:cNvSpPr>
              <a:spLocks noEditPoints="1"/>
            </p:cNvSpPr>
            <p:nvPr/>
          </p:nvSpPr>
          <p:spPr>
            <a:xfrm>
              <a:off x="35" y="1011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70" name="未知"/>
            <p:cNvSpPr>
              <a:spLocks noEditPoints="1"/>
            </p:cNvSpPr>
            <p:nvPr/>
          </p:nvSpPr>
          <p:spPr>
            <a:xfrm>
              <a:off x="35" y="1415"/>
              <a:ext cx="21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71" name="未知"/>
            <p:cNvSpPr>
              <a:spLocks noEditPoints="1"/>
            </p:cNvSpPr>
            <p:nvPr/>
          </p:nvSpPr>
          <p:spPr>
            <a:xfrm>
              <a:off x="35" y="1820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72" name="未知"/>
            <p:cNvSpPr>
              <a:spLocks noEditPoints="1"/>
            </p:cNvSpPr>
            <p:nvPr/>
          </p:nvSpPr>
          <p:spPr>
            <a:xfrm>
              <a:off x="35" y="2224"/>
              <a:ext cx="21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73" name="未知"/>
            <p:cNvSpPr>
              <a:spLocks noEditPoints="1"/>
            </p:cNvSpPr>
            <p:nvPr/>
          </p:nvSpPr>
          <p:spPr>
            <a:xfrm>
              <a:off x="35" y="2629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74" name="未知"/>
            <p:cNvSpPr>
              <a:spLocks noEditPoints="1"/>
            </p:cNvSpPr>
            <p:nvPr/>
          </p:nvSpPr>
          <p:spPr>
            <a:xfrm>
              <a:off x="35" y="3033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75" name="未知"/>
            <p:cNvSpPr>
              <a:spLocks noEditPoints="1"/>
            </p:cNvSpPr>
            <p:nvPr/>
          </p:nvSpPr>
          <p:spPr>
            <a:xfrm>
              <a:off x="35" y="3438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76" name="未知"/>
            <p:cNvSpPr>
              <a:spLocks noEditPoints="1"/>
            </p:cNvSpPr>
            <p:nvPr/>
          </p:nvSpPr>
          <p:spPr>
            <a:xfrm>
              <a:off x="35" y="3842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77" name="矩形 2076"/>
            <p:cNvSpPr/>
            <p:nvPr/>
          </p:nvSpPr>
          <p:spPr>
            <a:xfrm>
              <a:off x="35" y="4246"/>
              <a:ext cx="21" cy="5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 anchor="t"/>
            <a:p>
              <a:pPr lvl="0" indent="0"/>
              <a:endParaRPr lang="zh-CN" altLang="en-US">
                <a:latin typeface="Arial" panose="020B0604020202020204" pitchFamily="34" charset="0"/>
              </a:endParaRPr>
            </a:p>
          </p:txBody>
        </p:sp>
        <p:sp>
          <p:nvSpPr>
            <p:cNvPr id="2078" name="矩形 2077"/>
            <p:cNvSpPr/>
            <p:nvPr/>
          </p:nvSpPr>
          <p:spPr>
            <a:xfrm>
              <a:off x="480" y="0"/>
              <a:ext cx="21" cy="10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 anchor="t"/>
            <a:p>
              <a:pPr lvl="0" indent="0"/>
              <a:endParaRPr lang="zh-CN" altLang="en-US">
                <a:latin typeface="Arial" panose="020B0604020202020204" pitchFamily="34" charset="0"/>
              </a:endParaRPr>
            </a:p>
          </p:txBody>
        </p:sp>
        <p:sp>
          <p:nvSpPr>
            <p:cNvPr id="2079" name="未知"/>
            <p:cNvSpPr>
              <a:spLocks noEditPoints="1"/>
            </p:cNvSpPr>
            <p:nvPr/>
          </p:nvSpPr>
          <p:spPr>
            <a:xfrm>
              <a:off x="480" y="202"/>
              <a:ext cx="21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80" name="未知"/>
            <p:cNvSpPr>
              <a:spLocks noEditPoints="1"/>
            </p:cNvSpPr>
            <p:nvPr/>
          </p:nvSpPr>
          <p:spPr>
            <a:xfrm>
              <a:off x="480" y="607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81" name="未知"/>
            <p:cNvSpPr>
              <a:spLocks noEditPoints="1"/>
            </p:cNvSpPr>
            <p:nvPr/>
          </p:nvSpPr>
          <p:spPr>
            <a:xfrm>
              <a:off x="480" y="1011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82" name="未知"/>
            <p:cNvSpPr>
              <a:spLocks noEditPoints="1"/>
            </p:cNvSpPr>
            <p:nvPr/>
          </p:nvSpPr>
          <p:spPr>
            <a:xfrm>
              <a:off x="480" y="1415"/>
              <a:ext cx="21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83" name="未知"/>
            <p:cNvSpPr>
              <a:spLocks noEditPoints="1"/>
            </p:cNvSpPr>
            <p:nvPr/>
          </p:nvSpPr>
          <p:spPr>
            <a:xfrm>
              <a:off x="480" y="1820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84" name="未知"/>
            <p:cNvSpPr>
              <a:spLocks noEditPoints="1"/>
            </p:cNvSpPr>
            <p:nvPr/>
          </p:nvSpPr>
          <p:spPr>
            <a:xfrm>
              <a:off x="480" y="2224"/>
              <a:ext cx="21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85" name="未知"/>
            <p:cNvSpPr>
              <a:spLocks noEditPoints="1"/>
            </p:cNvSpPr>
            <p:nvPr/>
          </p:nvSpPr>
          <p:spPr>
            <a:xfrm>
              <a:off x="480" y="2629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86" name="未知"/>
            <p:cNvSpPr>
              <a:spLocks noEditPoints="1"/>
            </p:cNvSpPr>
            <p:nvPr/>
          </p:nvSpPr>
          <p:spPr>
            <a:xfrm>
              <a:off x="480" y="3033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87" name="未知"/>
            <p:cNvSpPr>
              <a:spLocks noEditPoints="1"/>
            </p:cNvSpPr>
            <p:nvPr/>
          </p:nvSpPr>
          <p:spPr>
            <a:xfrm>
              <a:off x="480" y="3438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88" name="未知"/>
            <p:cNvSpPr>
              <a:spLocks noEditPoints="1"/>
            </p:cNvSpPr>
            <p:nvPr/>
          </p:nvSpPr>
          <p:spPr>
            <a:xfrm>
              <a:off x="480" y="3842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89" name="矩形 2088"/>
            <p:cNvSpPr/>
            <p:nvPr/>
          </p:nvSpPr>
          <p:spPr>
            <a:xfrm>
              <a:off x="480" y="4246"/>
              <a:ext cx="21" cy="5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 anchor="t"/>
            <a:p>
              <a:pPr lvl="0" indent="0"/>
              <a:endParaRPr lang="zh-CN" altLang="en-US">
                <a:latin typeface="Arial" panose="020B0604020202020204" pitchFamily="34" charset="0"/>
              </a:endParaRPr>
            </a:p>
          </p:txBody>
        </p:sp>
        <p:sp>
          <p:nvSpPr>
            <p:cNvPr id="2090" name="矩形 2089"/>
            <p:cNvSpPr/>
            <p:nvPr/>
          </p:nvSpPr>
          <p:spPr>
            <a:xfrm>
              <a:off x="930" y="0"/>
              <a:ext cx="21" cy="10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 anchor="t"/>
            <a:p>
              <a:pPr lvl="0" indent="0"/>
              <a:endParaRPr lang="zh-CN" altLang="en-US">
                <a:latin typeface="Arial" panose="020B0604020202020204" pitchFamily="34" charset="0"/>
              </a:endParaRPr>
            </a:p>
          </p:txBody>
        </p:sp>
        <p:sp>
          <p:nvSpPr>
            <p:cNvPr id="2091" name="未知"/>
            <p:cNvSpPr>
              <a:spLocks noEditPoints="1"/>
            </p:cNvSpPr>
            <p:nvPr/>
          </p:nvSpPr>
          <p:spPr>
            <a:xfrm>
              <a:off x="930" y="202"/>
              <a:ext cx="21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92" name="未知"/>
            <p:cNvSpPr>
              <a:spLocks noEditPoints="1"/>
            </p:cNvSpPr>
            <p:nvPr/>
          </p:nvSpPr>
          <p:spPr>
            <a:xfrm>
              <a:off x="930" y="607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93" name="未知"/>
            <p:cNvSpPr>
              <a:spLocks noEditPoints="1"/>
            </p:cNvSpPr>
            <p:nvPr/>
          </p:nvSpPr>
          <p:spPr>
            <a:xfrm>
              <a:off x="930" y="1011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94" name="未知"/>
            <p:cNvSpPr>
              <a:spLocks noEditPoints="1"/>
            </p:cNvSpPr>
            <p:nvPr/>
          </p:nvSpPr>
          <p:spPr>
            <a:xfrm>
              <a:off x="930" y="1415"/>
              <a:ext cx="21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95" name="未知"/>
            <p:cNvSpPr>
              <a:spLocks noEditPoints="1"/>
            </p:cNvSpPr>
            <p:nvPr/>
          </p:nvSpPr>
          <p:spPr>
            <a:xfrm>
              <a:off x="930" y="1820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96" name="未知"/>
            <p:cNvSpPr>
              <a:spLocks noEditPoints="1"/>
            </p:cNvSpPr>
            <p:nvPr/>
          </p:nvSpPr>
          <p:spPr>
            <a:xfrm>
              <a:off x="930" y="2224"/>
              <a:ext cx="21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97" name="未知"/>
            <p:cNvSpPr>
              <a:spLocks noEditPoints="1"/>
            </p:cNvSpPr>
            <p:nvPr/>
          </p:nvSpPr>
          <p:spPr>
            <a:xfrm>
              <a:off x="930" y="2629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98" name="未知"/>
            <p:cNvSpPr>
              <a:spLocks noEditPoints="1"/>
            </p:cNvSpPr>
            <p:nvPr/>
          </p:nvSpPr>
          <p:spPr>
            <a:xfrm>
              <a:off x="930" y="3033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99" name="未知"/>
            <p:cNvSpPr>
              <a:spLocks noEditPoints="1"/>
            </p:cNvSpPr>
            <p:nvPr/>
          </p:nvSpPr>
          <p:spPr>
            <a:xfrm>
              <a:off x="930" y="3438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00" name="未知"/>
            <p:cNvSpPr>
              <a:spLocks noEditPoints="1"/>
            </p:cNvSpPr>
            <p:nvPr/>
          </p:nvSpPr>
          <p:spPr>
            <a:xfrm>
              <a:off x="930" y="3842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01" name="矩形 2100"/>
            <p:cNvSpPr/>
            <p:nvPr/>
          </p:nvSpPr>
          <p:spPr>
            <a:xfrm>
              <a:off x="930" y="4246"/>
              <a:ext cx="21" cy="5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 anchor="t"/>
            <a:p>
              <a:pPr lvl="0" indent="0"/>
              <a:endParaRPr lang="zh-CN" altLang="en-US">
                <a:latin typeface="Arial" panose="020B0604020202020204" pitchFamily="34" charset="0"/>
              </a:endParaRPr>
            </a:p>
          </p:txBody>
        </p:sp>
        <p:sp>
          <p:nvSpPr>
            <p:cNvPr id="2102" name="矩形 2101"/>
            <p:cNvSpPr/>
            <p:nvPr/>
          </p:nvSpPr>
          <p:spPr>
            <a:xfrm>
              <a:off x="1375" y="0"/>
              <a:ext cx="21" cy="10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 anchor="t"/>
            <a:p>
              <a:pPr lvl="0" indent="0"/>
              <a:endParaRPr lang="zh-CN" altLang="en-US">
                <a:latin typeface="Arial" panose="020B0604020202020204" pitchFamily="34" charset="0"/>
              </a:endParaRPr>
            </a:p>
          </p:txBody>
        </p:sp>
        <p:sp>
          <p:nvSpPr>
            <p:cNvPr id="2103" name="未知"/>
            <p:cNvSpPr>
              <a:spLocks noEditPoints="1"/>
            </p:cNvSpPr>
            <p:nvPr/>
          </p:nvSpPr>
          <p:spPr>
            <a:xfrm>
              <a:off x="1375" y="202"/>
              <a:ext cx="21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04" name="未知"/>
            <p:cNvSpPr>
              <a:spLocks noEditPoints="1"/>
            </p:cNvSpPr>
            <p:nvPr/>
          </p:nvSpPr>
          <p:spPr>
            <a:xfrm>
              <a:off x="1375" y="607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05" name="未知"/>
            <p:cNvSpPr>
              <a:spLocks noEditPoints="1"/>
            </p:cNvSpPr>
            <p:nvPr/>
          </p:nvSpPr>
          <p:spPr>
            <a:xfrm>
              <a:off x="1375" y="1011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06" name="未知"/>
            <p:cNvSpPr>
              <a:spLocks noEditPoints="1"/>
            </p:cNvSpPr>
            <p:nvPr/>
          </p:nvSpPr>
          <p:spPr>
            <a:xfrm>
              <a:off x="1375" y="1415"/>
              <a:ext cx="21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07" name="未知"/>
            <p:cNvSpPr>
              <a:spLocks noEditPoints="1"/>
            </p:cNvSpPr>
            <p:nvPr/>
          </p:nvSpPr>
          <p:spPr>
            <a:xfrm>
              <a:off x="1375" y="1820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08" name="未知"/>
            <p:cNvSpPr>
              <a:spLocks noEditPoints="1"/>
            </p:cNvSpPr>
            <p:nvPr/>
          </p:nvSpPr>
          <p:spPr>
            <a:xfrm>
              <a:off x="1375" y="2224"/>
              <a:ext cx="21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09" name="未知"/>
            <p:cNvSpPr>
              <a:spLocks noEditPoints="1"/>
            </p:cNvSpPr>
            <p:nvPr/>
          </p:nvSpPr>
          <p:spPr>
            <a:xfrm>
              <a:off x="1375" y="2629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10" name="未知"/>
            <p:cNvSpPr>
              <a:spLocks noEditPoints="1"/>
            </p:cNvSpPr>
            <p:nvPr/>
          </p:nvSpPr>
          <p:spPr>
            <a:xfrm>
              <a:off x="1375" y="3033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11" name="未知"/>
            <p:cNvSpPr>
              <a:spLocks noEditPoints="1"/>
            </p:cNvSpPr>
            <p:nvPr/>
          </p:nvSpPr>
          <p:spPr>
            <a:xfrm>
              <a:off x="1375" y="3438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12" name="未知"/>
            <p:cNvSpPr>
              <a:spLocks noEditPoints="1"/>
            </p:cNvSpPr>
            <p:nvPr/>
          </p:nvSpPr>
          <p:spPr>
            <a:xfrm>
              <a:off x="1375" y="3842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13" name="矩形 2112"/>
            <p:cNvSpPr/>
            <p:nvPr/>
          </p:nvSpPr>
          <p:spPr>
            <a:xfrm>
              <a:off x="1375" y="4246"/>
              <a:ext cx="21" cy="5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 anchor="t"/>
            <a:p>
              <a:pPr lvl="0" indent="0"/>
              <a:endParaRPr lang="zh-CN" altLang="en-US">
                <a:latin typeface="Arial" panose="020B0604020202020204" pitchFamily="34" charset="0"/>
              </a:endParaRPr>
            </a:p>
          </p:txBody>
        </p:sp>
        <p:sp>
          <p:nvSpPr>
            <p:cNvPr id="2114" name="矩形 2113"/>
            <p:cNvSpPr/>
            <p:nvPr/>
          </p:nvSpPr>
          <p:spPr>
            <a:xfrm>
              <a:off x="1820" y="0"/>
              <a:ext cx="21" cy="10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 anchor="t"/>
            <a:p>
              <a:pPr lvl="0" indent="0"/>
              <a:endParaRPr lang="zh-CN" altLang="en-US">
                <a:latin typeface="Arial" panose="020B0604020202020204" pitchFamily="34" charset="0"/>
              </a:endParaRPr>
            </a:p>
          </p:txBody>
        </p:sp>
        <p:sp>
          <p:nvSpPr>
            <p:cNvPr id="2115" name="未知"/>
            <p:cNvSpPr>
              <a:spLocks noEditPoints="1"/>
            </p:cNvSpPr>
            <p:nvPr/>
          </p:nvSpPr>
          <p:spPr>
            <a:xfrm>
              <a:off x="1820" y="202"/>
              <a:ext cx="21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16" name="未知"/>
            <p:cNvSpPr>
              <a:spLocks noEditPoints="1"/>
            </p:cNvSpPr>
            <p:nvPr/>
          </p:nvSpPr>
          <p:spPr>
            <a:xfrm>
              <a:off x="1820" y="607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17" name="未知"/>
            <p:cNvSpPr>
              <a:spLocks noEditPoints="1"/>
            </p:cNvSpPr>
            <p:nvPr/>
          </p:nvSpPr>
          <p:spPr>
            <a:xfrm>
              <a:off x="1820" y="1011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18" name="未知"/>
            <p:cNvSpPr>
              <a:spLocks noEditPoints="1"/>
            </p:cNvSpPr>
            <p:nvPr/>
          </p:nvSpPr>
          <p:spPr>
            <a:xfrm>
              <a:off x="1820" y="1415"/>
              <a:ext cx="21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19" name="未知"/>
            <p:cNvSpPr>
              <a:spLocks noEditPoints="1"/>
            </p:cNvSpPr>
            <p:nvPr/>
          </p:nvSpPr>
          <p:spPr>
            <a:xfrm>
              <a:off x="1820" y="1820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20" name="未知"/>
            <p:cNvSpPr>
              <a:spLocks noEditPoints="1"/>
            </p:cNvSpPr>
            <p:nvPr/>
          </p:nvSpPr>
          <p:spPr>
            <a:xfrm>
              <a:off x="1820" y="2224"/>
              <a:ext cx="21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21" name="未知"/>
            <p:cNvSpPr>
              <a:spLocks noEditPoints="1"/>
            </p:cNvSpPr>
            <p:nvPr/>
          </p:nvSpPr>
          <p:spPr>
            <a:xfrm>
              <a:off x="1820" y="2629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22" name="未知"/>
            <p:cNvSpPr>
              <a:spLocks noEditPoints="1"/>
            </p:cNvSpPr>
            <p:nvPr/>
          </p:nvSpPr>
          <p:spPr>
            <a:xfrm>
              <a:off x="1820" y="3033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23" name="未知"/>
            <p:cNvSpPr>
              <a:spLocks noEditPoints="1"/>
            </p:cNvSpPr>
            <p:nvPr/>
          </p:nvSpPr>
          <p:spPr>
            <a:xfrm>
              <a:off x="1820" y="3438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24" name="未知"/>
            <p:cNvSpPr>
              <a:spLocks noEditPoints="1"/>
            </p:cNvSpPr>
            <p:nvPr/>
          </p:nvSpPr>
          <p:spPr>
            <a:xfrm>
              <a:off x="1820" y="3842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25" name="矩形 2124"/>
            <p:cNvSpPr/>
            <p:nvPr/>
          </p:nvSpPr>
          <p:spPr>
            <a:xfrm>
              <a:off x="1820" y="4246"/>
              <a:ext cx="21" cy="5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 anchor="t"/>
            <a:p>
              <a:pPr lvl="0" indent="0"/>
              <a:endParaRPr lang="zh-CN" altLang="en-US">
                <a:latin typeface="Arial" panose="020B0604020202020204" pitchFamily="34" charset="0"/>
              </a:endParaRPr>
            </a:p>
          </p:txBody>
        </p:sp>
        <p:sp>
          <p:nvSpPr>
            <p:cNvPr id="2126" name="矩形 2125"/>
            <p:cNvSpPr/>
            <p:nvPr/>
          </p:nvSpPr>
          <p:spPr>
            <a:xfrm>
              <a:off x="2271" y="0"/>
              <a:ext cx="20" cy="10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 anchor="t"/>
            <a:p>
              <a:pPr lvl="0" indent="0"/>
              <a:endParaRPr lang="zh-CN" altLang="en-US">
                <a:latin typeface="Arial" panose="020B0604020202020204" pitchFamily="34" charset="0"/>
              </a:endParaRPr>
            </a:p>
          </p:txBody>
        </p:sp>
        <p:sp>
          <p:nvSpPr>
            <p:cNvPr id="2127" name="未知"/>
            <p:cNvSpPr>
              <a:spLocks noEditPoints="1"/>
            </p:cNvSpPr>
            <p:nvPr/>
          </p:nvSpPr>
          <p:spPr>
            <a:xfrm>
              <a:off x="2271" y="202"/>
              <a:ext cx="20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28" name="未知"/>
            <p:cNvSpPr>
              <a:spLocks noEditPoints="1"/>
            </p:cNvSpPr>
            <p:nvPr/>
          </p:nvSpPr>
          <p:spPr>
            <a:xfrm>
              <a:off x="2271" y="607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29" name="未知"/>
            <p:cNvSpPr>
              <a:spLocks noEditPoints="1"/>
            </p:cNvSpPr>
            <p:nvPr/>
          </p:nvSpPr>
          <p:spPr>
            <a:xfrm>
              <a:off x="2271" y="1011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30" name="未知"/>
            <p:cNvSpPr>
              <a:spLocks noEditPoints="1"/>
            </p:cNvSpPr>
            <p:nvPr/>
          </p:nvSpPr>
          <p:spPr>
            <a:xfrm>
              <a:off x="2271" y="1415"/>
              <a:ext cx="20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31" name="未知"/>
            <p:cNvSpPr>
              <a:spLocks noEditPoints="1"/>
            </p:cNvSpPr>
            <p:nvPr/>
          </p:nvSpPr>
          <p:spPr>
            <a:xfrm>
              <a:off x="2271" y="1820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32" name="未知"/>
            <p:cNvSpPr>
              <a:spLocks noEditPoints="1"/>
            </p:cNvSpPr>
            <p:nvPr/>
          </p:nvSpPr>
          <p:spPr>
            <a:xfrm>
              <a:off x="2271" y="2224"/>
              <a:ext cx="20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33" name="未知"/>
            <p:cNvSpPr>
              <a:spLocks noEditPoints="1"/>
            </p:cNvSpPr>
            <p:nvPr/>
          </p:nvSpPr>
          <p:spPr>
            <a:xfrm>
              <a:off x="2271" y="2629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34" name="未知"/>
            <p:cNvSpPr>
              <a:spLocks noEditPoints="1"/>
            </p:cNvSpPr>
            <p:nvPr/>
          </p:nvSpPr>
          <p:spPr>
            <a:xfrm>
              <a:off x="2271" y="3033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35" name="未知"/>
            <p:cNvSpPr>
              <a:spLocks noEditPoints="1"/>
            </p:cNvSpPr>
            <p:nvPr/>
          </p:nvSpPr>
          <p:spPr>
            <a:xfrm>
              <a:off x="2271" y="3438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36" name="未知"/>
            <p:cNvSpPr>
              <a:spLocks noEditPoints="1"/>
            </p:cNvSpPr>
            <p:nvPr/>
          </p:nvSpPr>
          <p:spPr>
            <a:xfrm>
              <a:off x="2271" y="3842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37" name="矩形 2136"/>
            <p:cNvSpPr/>
            <p:nvPr/>
          </p:nvSpPr>
          <p:spPr>
            <a:xfrm>
              <a:off x="2271" y="4246"/>
              <a:ext cx="20" cy="5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 anchor="t"/>
            <a:p>
              <a:pPr lvl="0" indent="0"/>
              <a:endParaRPr lang="zh-CN" altLang="en-US">
                <a:latin typeface="Arial" panose="020B0604020202020204" pitchFamily="34" charset="0"/>
              </a:endParaRPr>
            </a:p>
          </p:txBody>
        </p:sp>
        <p:sp>
          <p:nvSpPr>
            <p:cNvPr id="2138" name="矩形 2137"/>
            <p:cNvSpPr/>
            <p:nvPr/>
          </p:nvSpPr>
          <p:spPr>
            <a:xfrm>
              <a:off x="2716" y="0"/>
              <a:ext cx="20" cy="10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 anchor="t"/>
            <a:p>
              <a:pPr lvl="0" indent="0"/>
              <a:endParaRPr lang="zh-CN" altLang="en-US">
                <a:latin typeface="Arial" panose="020B0604020202020204" pitchFamily="34" charset="0"/>
              </a:endParaRPr>
            </a:p>
          </p:txBody>
        </p:sp>
        <p:sp>
          <p:nvSpPr>
            <p:cNvPr id="2139" name="未知"/>
            <p:cNvSpPr>
              <a:spLocks noEditPoints="1"/>
            </p:cNvSpPr>
            <p:nvPr/>
          </p:nvSpPr>
          <p:spPr>
            <a:xfrm>
              <a:off x="2716" y="202"/>
              <a:ext cx="20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40" name="未知"/>
            <p:cNvSpPr>
              <a:spLocks noEditPoints="1"/>
            </p:cNvSpPr>
            <p:nvPr/>
          </p:nvSpPr>
          <p:spPr>
            <a:xfrm>
              <a:off x="2716" y="607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41" name="未知"/>
            <p:cNvSpPr>
              <a:spLocks noEditPoints="1"/>
            </p:cNvSpPr>
            <p:nvPr/>
          </p:nvSpPr>
          <p:spPr>
            <a:xfrm>
              <a:off x="2716" y="1011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42" name="未知"/>
            <p:cNvSpPr>
              <a:spLocks noEditPoints="1"/>
            </p:cNvSpPr>
            <p:nvPr/>
          </p:nvSpPr>
          <p:spPr>
            <a:xfrm>
              <a:off x="2716" y="1415"/>
              <a:ext cx="20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43" name="未知"/>
            <p:cNvSpPr>
              <a:spLocks noEditPoints="1"/>
            </p:cNvSpPr>
            <p:nvPr/>
          </p:nvSpPr>
          <p:spPr>
            <a:xfrm>
              <a:off x="2716" y="1820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44" name="未知"/>
            <p:cNvSpPr>
              <a:spLocks noEditPoints="1"/>
            </p:cNvSpPr>
            <p:nvPr/>
          </p:nvSpPr>
          <p:spPr>
            <a:xfrm>
              <a:off x="2716" y="2224"/>
              <a:ext cx="20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45" name="未知"/>
            <p:cNvSpPr>
              <a:spLocks noEditPoints="1"/>
            </p:cNvSpPr>
            <p:nvPr/>
          </p:nvSpPr>
          <p:spPr>
            <a:xfrm>
              <a:off x="2716" y="2629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46" name="未知"/>
            <p:cNvSpPr>
              <a:spLocks noEditPoints="1"/>
            </p:cNvSpPr>
            <p:nvPr/>
          </p:nvSpPr>
          <p:spPr>
            <a:xfrm>
              <a:off x="2716" y="3033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47" name="未知"/>
            <p:cNvSpPr>
              <a:spLocks noEditPoints="1"/>
            </p:cNvSpPr>
            <p:nvPr/>
          </p:nvSpPr>
          <p:spPr>
            <a:xfrm>
              <a:off x="2716" y="3438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48" name="未知"/>
            <p:cNvSpPr>
              <a:spLocks noEditPoints="1"/>
            </p:cNvSpPr>
            <p:nvPr/>
          </p:nvSpPr>
          <p:spPr>
            <a:xfrm>
              <a:off x="2716" y="3842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49" name="矩形 2148"/>
            <p:cNvSpPr/>
            <p:nvPr/>
          </p:nvSpPr>
          <p:spPr>
            <a:xfrm>
              <a:off x="2716" y="4246"/>
              <a:ext cx="20" cy="5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 anchor="t"/>
            <a:p>
              <a:pPr lvl="0" indent="0"/>
              <a:endParaRPr lang="zh-CN" altLang="en-US">
                <a:latin typeface="Arial" panose="020B0604020202020204" pitchFamily="34" charset="0"/>
              </a:endParaRPr>
            </a:p>
          </p:txBody>
        </p:sp>
        <p:sp>
          <p:nvSpPr>
            <p:cNvPr id="2150" name="矩形 2149"/>
            <p:cNvSpPr/>
            <p:nvPr/>
          </p:nvSpPr>
          <p:spPr>
            <a:xfrm>
              <a:off x="3161" y="0"/>
              <a:ext cx="20" cy="10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 anchor="t"/>
            <a:p>
              <a:pPr lvl="0" indent="0"/>
              <a:endParaRPr lang="zh-CN" altLang="en-US">
                <a:latin typeface="Arial" panose="020B0604020202020204" pitchFamily="34" charset="0"/>
              </a:endParaRPr>
            </a:p>
          </p:txBody>
        </p:sp>
        <p:sp>
          <p:nvSpPr>
            <p:cNvPr id="2151" name="未知"/>
            <p:cNvSpPr>
              <a:spLocks noEditPoints="1"/>
            </p:cNvSpPr>
            <p:nvPr/>
          </p:nvSpPr>
          <p:spPr>
            <a:xfrm>
              <a:off x="3161" y="202"/>
              <a:ext cx="20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52" name="未知"/>
            <p:cNvSpPr>
              <a:spLocks noEditPoints="1"/>
            </p:cNvSpPr>
            <p:nvPr/>
          </p:nvSpPr>
          <p:spPr>
            <a:xfrm>
              <a:off x="3161" y="607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53" name="未知"/>
            <p:cNvSpPr>
              <a:spLocks noEditPoints="1"/>
            </p:cNvSpPr>
            <p:nvPr/>
          </p:nvSpPr>
          <p:spPr>
            <a:xfrm>
              <a:off x="3161" y="1011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54" name="未知"/>
            <p:cNvSpPr>
              <a:spLocks noEditPoints="1"/>
            </p:cNvSpPr>
            <p:nvPr/>
          </p:nvSpPr>
          <p:spPr>
            <a:xfrm>
              <a:off x="3161" y="1415"/>
              <a:ext cx="20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55" name="未知"/>
            <p:cNvSpPr>
              <a:spLocks noEditPoints="1"/>
            </p:cNvSpPr>
            <p:nvPr/>
          </p:nvSpPr>
          <p:spPr>
            <a:xfrm>
              <a:off x="3161" y="1820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56" name="未知"/>
            <p:cNvSpPr>
              <a:spLocks noEditPoints="1"/>
            </p:cNvSpPr>
            <p:nvPr/>
          </p:nvSpPr>
          <p:spPr>
            <a:xfrm>
              <a:off x="3161" y="2224"/>
              <a:ext cx="20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57" name="未知"/>
            <p:cNvSpPr>
              <a:spLocks noEditPoints="1"/>
            </p:cNvSpPr>
            <p:nvPr/>
          </p:nvSpPr>
          <p:spPr>
            <a:xfrm>
              <a:off x="3161" y="2629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58" name="未知"/>
            <p:cNvSpPr>
              <a:spLocks noEditPoints="1"/>
            </p:cNvSpPr>
            <p:nvPr/>
          </p:nvSpPr>
          <p:spPr>
            <a:xfrm>
              <a:off x="3161" y="3033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59" name="未知"/>
            <p:cNvSpPr>
              <a:spLocks noEditPoints="1"/>
            </p:cNvSpPr>
            <p:nvPr/>
          </p:nvSpPr>
          <p:spPr>
            <a:xfrm>
              <a:off x="3161" y="3438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60" name="未知"/>
            <p:cNvSpPr>
              <a:spLocks noEditPoints="1"/>
            </p:cNvSpPr>
            <p:nvPr/>
          </p:nvSpPr>
          <p:spPr>
            <a:xfrm>
              <a:off x="3161" y="3842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61" name="矩形 2160"/>
            <p:cNvSpPr/>
            <p:nvPr/>
          </p:nvSpPr>
          <p:spPr>
            <a:xfrm>
              <a:off x="3161" y="4246"/>
              <a:ext cx="20" cy="5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 anchor="t"/>
            <a:p>
              <a:pPr lvl="0" indent="0"/>
              <a:endParaRPr lang="zh-CN" altLang="en-US">
                <a:latin typeface="Arial" panose="020B0604020202020204" pitchFamily="34" charset="0"/>
              </a:endParaRPr>
            </a:p>
          </p:txBody>
        </p:sp>
        <p:sp>
          <p:nvSpPr>
            <p:cNvPr id="2162" name="矩形 2161"/>
            <p:cNvSpPr/>
            <p:nvPr/>
          </p:nvSpPr>
          <p:spPr>
            <a:xfrm>
              <a:off x="3611" y="0"/>
              <a:ext cx="20" cy="10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 anchor="t"/>
            <a:p>
              <a:pPr lvl="0" indent="0"/>
              <a:endParaRPr lang="zh-CN" altLang="en-US">
                <a:latin typeface="Arial" panose="020B0604020202020204" pitchFamily="34" charset="0"/>
              </a:endParaRPr>
            </a:p>
          </p:txBody>
        </p:sp>
        <p:sp>
          <p:nvSpPr>
            <p:cNvPr id="2163" name="未知"/>
            <p:cNvSpPr>
              <a:spLocks noEditPoints="1"/>
            </p:cNvSpPr>
            <p:nvPr/>
          </p:nvSpPr>
          <p:spPr>
            <a:xfrm>
              <a:off x="3611" y="202"/>
              <a:ext cx="20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64" name="未知"/>
            <p:cNvSpPr>
              <a:spLocks noEditPoints="1"/>
            </p:cNvSpPr>
            <p:nvPr/>
          </p:nvSpPr>
          <p:spPr>
            <a:xfrm>
              <a:off x="3611" y="607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65" name="未知"/>
            <p:cNvSpPr>
              <a:spLocks noEditPoints="1"/>
            </p:cNvSpPr>
            <p:nvPr/>
          </p:nvSpPr>
          <p:spPr>
            <a:xfrm>
              <a:off x="3611" y="1011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66" name="未知"/>
            <p:cNvSpPr>
              <a:spLocks noEditPoints="1"/>
            </p:cNvSpPr>
            <p:nvPr/>
          </p:nvSpPr>
          <p:spPr>
            <a:xfrm>
              <a:off x="3611" y="1415"/>
              <a:ext cx="20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67" name="未知"/>
            <p:cNvSpPr>
              <a:spLocks noEditPoints="1"/>
            </p:cNvSpPr>
            <p:nvPr/>
          </p:nvSpPr>
          <p:spPr>
            <a:xfrm>
              <a:off x="3611" y="1820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68" name="未知"/>
            <p:cNvSpPr>
              <a:spLocks noEditPoints="1"/>
            </p:cNvSpPr>
            <p:nvPr/>
          </p:nvSpPr>
          <p:spPr>
            <a:xfrm>
              <a:off x="3611" y="2224"/>
              <a:ext cx="20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69" name="未知"/>
            <p:cNvSpPr>
              <a:spLocks noEditPoints="1"/>
            </p:cNvSpPr>
            <p:nvPr/>
          </p:nvSpPr>
          <p:spPr>
            <a:xfrm>
              <a:off x="3611" y="2629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70" name="未知"/>
            <p:cNvSpPr>
              <a:spLocks noEditPoints="1"/>
            </p:cNvSpPr>
            <p:nvPr/>
          </p:nvSpPr>
          <p:spPr>
            <a:xfrm>
              <a:off x="3611" y="3033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71" name="未知"/>
            <p:cNvSpPr>
              <a:spLocks noEditPoints="1"/>
            </p:cNvSpPr>
            <p:nvPr/>
          </p:nvSpPr>
          <p:spPr>
            <a:xfrm>
              <a:off x="3611" y="3438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72" name="未知"/>
            <p:cNvSpPr>
              <a:spLocks noEditPoints="1"/>
            </p:cNvSpPr>
            <p:nvPr/>
          </p:nvSpPr>
          <p:spPr>
            <a:xfrm>
              <a:off x="3611" y="3842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73" name="矩形 2172"/>
            <p:cNvSpPr/>
            <p:nvPr/>
          </p:nvSpPr>
          <p:spPr>
            <a:xfrm>
              <a:off x="3611" y="4246"/>
              <a:ext cx="20" cy="5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 anchor="t"/>
            <a:p>
              <a:pPr lvl="0" indent="0"/>
              <a:endParaRPr lang="zh-CN" altLang="en-US">
                <a:latin typeface="Arial" panose="020B0604020202020204" pitchFamily="34" charset="0"/>
              </a:endParaRPr>
            </a:p>
          </p:txBody>
        </p:sp>
        <p:sp>
          <p:nvSpPr>
            <p:cNvPr id="2174" name="矩形 2173"/>
            <p:cNvSpPr/>
            <p:nvPr/>
          </p:nvSpPr>
          <p:spPr>
            <a:xfrm>
              <a:off x="4056" y="0"/>
              <a:ext cx="20" cy="10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 anchor="t"/>
            <a:p>
              <a:pPr lvl="0" indent="0"/>
              <a:endParaRPr lang="zh-CN" altLang="en-US">
                <a:latin typeface="Arial" panose="020B0604020202020204" pitchFamily="34" charset="0"/>
              </a:endParaRPr>
            </a:p>
          </p:txBody>
        </p:sp>
        <p:sp>
          <p:nvSpPr>
            <p:cNvPr id="2175" name="未知"/>
            <p:cNvSpPr>
              <a:spLocks noEditPoints="1"/>
            </p:cNvSpPr>
            <p:nvPr/>
          </p:nvSpPr>
          <p:spPr>
            <a:xfrm>
              <a:off x="4056" y="202"/>
              <a:ext cx="20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76" name="未知"/>
            <p:cNvSpPr>
              <a:spLocks noEditPoints="1"/>
            </p:cNvSpPr>
            <p:nvPr/>
          </p:nvSpPr>
          <p:spPr>
            <a:xfrm>
              <a:off x="4056" y="607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77" name="未知"/>
            <p:cNvSpPr>
              <a:spLocks noEditPoints="1"/>
            </p:cNvSpPr>
            <p:nvPr/>
          </p:nvSpPr>
          <p:spPr>
            <a:xfrm>
              <a:off x="4056" y="1011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78" name="未知"/>
            <p:cNvSpPr>
              <a:spLocks noEditPoints="1"/>
            </p:cNvSpPr>
            <p:nvPr/>
          </p:nvSpPr>
          <p:spPr>
            <a:xfrm>
              <a:off x="4056" y="1415"/>
              <a:ext cx="20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79" name="未知"/>
            <p:cNvSpPr>
              <a:spLocks noEditPoints="1"/>
            </p:cNvSpPr>
            <p:nvPr/>
          </p:nvSpPr>
          <p:spPr>
            <a:xfrm>
              <a:off x="4056" y="1820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80" name="未知"/>
            <p:cNvSpPr>
              <a:spLocks noEditPoints="1"/>
            </p:cNvSpPr>
            <p:nvPr/>
          </p:nvSpPr>
          <p:spPr>
            <a:xfrm>
              <a:off x="4056" y="2224"/>
              <a:ext cx="20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81" name="未知"/>
            <p:cNvSpPr>
              <a:spLocks noEditPoints="1"/>
            </p:cNvSpPr>
            <p:nvPr/>
          </p:nvSpPr>
          <p:spPr>
            <a:xfrm>
              <a:off x="4056" y="2629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82" name="未知"/>
            <p:cNvSpPr>
              <a:spLocks noEditPoints="1"/>
            </p:cNvSpPr>
            <p:nvPr/>
          </p:nvSpPr>
          <p:spPr>
            <a:xfrm>
              <a:off x="4056" y="3033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83" name="未知"/>
            <p:cNvSpPr>
              <a:spLocks noEditPoints="1"/>
            </p:cNvSpPr>
            <p:nvPr/>
          </p:nvSpPr>
          <p:spPr>
            <a:xfrm>
              <a:off x="4056" y="3438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84" name="未知"/>
            <p:cNvSpPr>
              <a:spLocks noEditPoints="1"/>
            </p:cNvSpPr>
            <p:nvPr/>
          </p:nvSpPr>
          <p:spPr>
            <a:xfrm>
              <a:off x="4056" y="3842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85" name="矩形 2184"/>
            <p:cNvSpPr/>
            <p:nvPr/>
          </p:nvSpPr>
          <p:spPr>
            <a:xfrm>
              <a:off x="4056" y="4246"/>
              <a:ext cx="20" cy="5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 anchor="t"/>
            <a:p>
              <a:pPr lvl="0" indent="0"/>
              <a:endParaRPr lang="zh-CN" altLang="en-US">
                <a:latin typeface="Arial" panose="020B0604020202020204" pitchFamily="34" charset="0"/>
              </a:endParaRPr>
            </a:p>
          </p:txBody>
        </p:sp>
        <p:sp>
          <p:nvSpPr>
            <p:cNvPr id="2186" name="矩形 2185"/>
            <p:cNvSpPr/>
            <p:nvPr/>
          </p:nvSpPr>
          <p:spPr>
            <a:xfrm>
              <a:off x="4501" y="0"/>
              <a:ext cx="20" cy="10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 anchor="t"/>
            <a:p>
              <a:pPr lvl="0" indent="0"/>
              <a:endParaRPr lang="zh-CN" altLang="en-US">
                <a:latin typeface="Arial" panose="020B0604020202020204" pitchFamily="34" charset="0"/>
              </a:endParaRPr>
            </a:p>
          </p:txBody>
        </p:sp>
        <p:sp>
          <p:nvSpPr>
            <p:cNvPr id="2187" name="未知"/>
            <p:cNvSpPr>
              <a:spLocks noEditPoints="1"/>
            </p:cNvSpPr>
            <p:nvPr/>
          </p:nvSpPr>
          <p:spPr>
            <a:xfrm>
              <a:off x="4501" y="202"/>
              <a:ext cx="20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88" name="未知"/>
            <p:cNvSpPr>
              <a:spLocks noEditPoints="1"/>
            </p:cNvSpPr>
            <p:nvPr/>
          </p:nvSpPr>
          <p:spPr>
            <a:xfrm>
              <a:off x="4501" y="607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89" name="未知"/>
            <p:cNvSpPr>
              <a:spLocks noEditPoints="1"/>
            </p:cNvSpPr>
            <p:nvPr/>
          </p:nvSpPr>
          <p:spPr>
            <a:xfrm>
              <a:off x="4501" y="1011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90" name="未知"/>
            <p:cNvSpPr>
              <a:spLocks noEditPoints="1"/>
            </p:cNvSpPr>
            <p:nvPr/>
          </p:nvSpPr>
          <p:spPr>
            <a:xfrm>
              <a:off x="4501" y="1415"/>
              <a:ext cx="20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91" name="未知"/>
            <p:cNvSpPr>
              <a:spLocks noEditPoints="1"/>
            </p:cNvSpPr>
            <p:nvPr/>
          </p:nvSpPr>
          <p:spPr>
            <a:xfrm>
              <a:off x="4501" y="1820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92" name="未知"/>
            <p:cNvSpPr>
              <a:spLocks noEditPoints="1"/>
            </p:cNvSpPr>
            <p:nvPr/>
          </p:nvSpPr>
          <p:spPr>
            <a:xfrm>
              <a:off x="4501" y="2224"/>
              <a:ext cx="20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93" name="未知"/>
            <p:cNvSpPr>
              <a:spLocks noEditPoints="1"/>
            </p:cNvSpPr>
            <p:nvPr/>
          </p:nvSpPr>
          <p:spPr>
            <a:xfrm>
              <a:off x="4501" y="2629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94" name="未知"/>
            <p:cNvSpPr>
              <a:spLocks noEditPoints="1"/>
            </p:cNvSpPr>
            <p:nvPr/>
          </p:nvSpPr>
          <p:spPr>
            <a:xfrm>
              <a:off x="4501" y="3033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95" name="未知"/>
            <p:cNvSpPr>
              <a:spLocks noEditPoints="1"/>
            </p:cNvSpPr>
            <p:nvPr/>
          </p:nvSpPr>
          <p:spPr>
            <a:xfrm>
              <a:off x="4501" y="3438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96" name="未知"/>
            <p:cNvSpPr>
              <a:spLocks noEditPoints="1"/>
            </p:cNvSpPr>
            <p:nvPr/>
          </p:nvSpPr>
          <p:spPr>
            <a:xfrm>
              <a:off x="4501" y="3842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97" name="矩形 2196"/>
            <p:cNvSpPr/>
            <p:nvPr/>
          </p:nvSpPr>
          <p:spPr>
            <a:xfrm>
              <a:off x="4501" y="4246"/>
              <a:ext cx="20" cy="5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 anchor="t"/>
            <a:p>
              <a:pPr lvl="0" indent="0"/>
              <a:endParaRPr lang="zh-CN" altLang="en-US">
                <a:latin typeface="Arial" panose="020B0604020202020204" pitchFamily="34" charset="0"/>
              </a:endParaRPr>
            </a:p>
          </p:txBody>
        </p:sp>
        <p:sp>
          <p:nvSpPr>
            <p:cNvPr id="2198" name="矩形 2197"/>
            <p:cNvSpPr/>
            <p:nvPr/>
          </p:nvSpPr>
          <p:spPr>
            <a:xfrm>
              <a:off x="4951" y="0"/>
              <a:ext cx="20" cy="10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 anchor="t"/>
            <a:p>
              <a:pPr lvl="0" indent="0"/>
              <a:endParaRPr lang="zh-CN" altLang="en-US">
                <a:latin typeface="Arial" panose="020B0604020202020204" pitchFamily="34" charset="0"/>
              </a:endParaRPr>
            </a:p>
          </p:txBody>
        </p:sp>
        <p:sp>
          <p:nvSpPr>
            <p:cNvPr id="2199" name="未知"/>
            <p:cNvSpPr>
              <a:spLocks noEditPoints="1"/>
            </p:cNvSpPr>
            <p:nvPr/>
          </p:nvSpPr>
          <p:spPr>
            <a:xfrm>
              <a:off x="4951" y="202"/>
              <a:ext cx="20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200" name="未知"/>
            <p:cNvSpPr>
              <a:spLocks noEditPoints="1"/>
            </p:cNvSpPr>
            <p:nvPr/>
          </p:nvSpPr>
          <p:spPr>
            <a:xfrm>
              <a:off x="4951" y="607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201" name="未知"/>
            <p:cNvSpPr>
              <a:spLocks noEditPoints="1"/>
            </p:cNvSpPr>
            <p:nvPr/>
          </p:nvSpPr>
          <p:spPr>
            <a:xfrm>
              <a:off x="4951" y="1011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202" name="未知"/>
            <p:cNvSpPr>
              <a:spLocks noEditPoints="1"/>
            </p:cNvSpPr>
            <p:nvPr/>
          </p:nvSpPr>
          <p:spPr>
            <a:xfrm>
              <a:off x="4951" y="1415"/>
              <a:ext cx="20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203" name="未知"/>
            <p:cNvSpPr>
              <a:spLocks noEditPoints="1"/>
            </p:cNvSpPr>
            <p:nvPr/>
          </p:nvSpPr>
          <p:spPr>
            <a:xfrm>
              <a:off x="4951" y="1820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204" name="未知"/>
            <p:cNvSpPr>
              <a:spLocks noEditPoints="1"/>
            </p:cNvSpPr>
            <p:nvPr/>
          </p:nvSpPr>
          <p:spPr>
            <a:xfrm>
              <a:off x="4951" y="2224"/>
              <a:ext cx="20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205" name="未知"/>
            <p:cNvSpPr>
              <a:spLocks noEditPoints="1"/>
            </p:cNvSpPr>
            <p:nvPr/>
          </p:nvSpPr>
          <p:spPr>
            <a:xfrm>
              <a:off x="4951" y="2629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206" name="未知"/>
            <p:cNvSpPr>
              <a:spLocks noEditPoints="1"/>
            </p:cNvSpPr>
            <p:nvPr/>
          </p:nvSpPr>
          <p:spPr>
            <a:xfrm>
              <a:off x="4951" y="3033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207" name="未知"/>
            <p:cNvSpPr>
              <a:spLocks noEditPoints="1"/>
            </p:cNvSpPr>
            <p:nvPr/>
          </p:nvSpPr>
          <p:spPr>
            <a:xfrm>
              <a:off x="4951" y="3438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208" name="未知"/>
            <p:cNvSpPr>
              <a:spLocks noEditPoints="1"/>
            </p:cNvSpPr>
            <p:nvPr/>
          </p:nvSpPr>
          <p:spPr>
            <a:xfrm>
              <a:off x="4951" y="3842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209" name="矩形 2208"/>
            <p:cNvSpPr/>
            <p:nvPr/>
          </p:nvSpPr>
          <p:spPr>
            <a:xfrm>
              <a:off x="4951" y="4246"/>
              <a:ext cx="20" cy="5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 anchor="t"/>
            <a:p>
              <a:pPr lvl="0" indent="0"/>
              <a:endParaRPr lang="zh-CN" altLang="en-US">
                <a:latin typeface="Arial" panose="020B0604020202020204" pitchFamily="34" charset="0"/>
              </a:endParaRPr>
            </a:p>
          </p:txBody>
        </p:sp>
        <p:sp>
          <p:nvSpPr>
            <p:cNvPr id="2210" name="未知"/>
            <p:cNvSpPr/>
            <p:nvPr/>
          </p:nvSpPr>
          <p:spPr>
            <a:xfrm>
              <a:off x="0" y="3281"/>
              <a:ext cx="20" cy="10"/>
            </a:xfrm>
            <a:custGeom>
              <a:avLst/>
              <a:gdLst/>
              <a:ahLst/>
              <a:cxnLst/>
              <a:pathLst>
                <a:path w="4" h="2">
                  <a:moveTo>
                    <a:pt x="0" y="1"/>
                  </a:moveTo>
                  <a:cubicBezTo>
                    <a:pt x="1" y="2"/>
                    <a:pt x="4" y="0"/>
                    <a:pt x="0" y="1"/>
                  </a:cubicBez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2" name="组合 2215"/>
          <p:cNvGrpSpPr/>
          <p:nvPr/>
        </p:nvGrpSpPr>
        <p:grpSpPr>
          <a:xfrm>
            <a:off x="152400" y="4724400"/>
            <a:ext cx="1685925" cy="1557338"/>
            <a:chOff x="0" y="0"/>
            <a:chExt cx="1062" cy="981"/>
          </a:xfrm>
        </p:grpSpPr>
        <p:sp>
          <p:nvSpPr>
            <p:cNvPr id="2212" name="未知"/>
            <p:cNvSpPr/>
            <p:nvPr userDrawn="1"/>
          </p:nvSpPr>
          <p:spPr>
            <a:xfrm>
              <a:off x="25" y="0"/>
              <a:ext cx="207" cy="81"/>
            </a:xfrm>
            <a:custGeom>
              <a:avLst/>
              <a:gdLst/>
              <a:ahLst/>
              <a:cxnLst/>
              <a:pathLst>
                <a:path w="41" h="16">
                  <a:moveTo>
                    <a:pt x="30" y="12"/>
                  </a:moveTo>
                  <a:cubicBezTo>
                    <a:pt x="34" y="11"/>
                    <a:pt x="36" y="10"/>
                    <a:pt x="37" y="10"/>
                  </a:cubicBezTo>
                  <a:cubicBezTo>
                    <a:pt x="37" y="10"/>
                    <a:pt x="38" y="9"/>
                    <a:pt x="38" y="9"/>
                  </a:cubicBezTo>
                  <a:cubicBezTo>
                    <a:pt x="41" y="6"/>
                    <a:pt x="37" y="1"/>
                    <a:pt x="31" y="1"/>
                  </a:cubicBezTo>
                  <a:cubicBezTo>
                    <a:pt x="31" y="1"/>
                    <a:pt x="0" y="0"/>
                    <a:pt x="8" y="11"/>
                  </a:cubicBezTo>
                  <a:cubicBezTo>
                    <a:pt x="8" y="11"/>
                    <a:pt x="15" y="16"/>
                    <a:pt x="30" y="12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213" name="未知"/>
            <p:cNvSpPr>
              <a:spLocks noEditPoints="1"/>
            </p:cNvSpPr>
            <p:nvPr userDrawn="1"/>
          </p:nvSpPr>
          <p:spPr>
            <a:xfrm>
              <a:off x="0" y="5"/>
              <a:ext cx="1062" cy="976"/>
            </a:xfrm>
            <a:custGeom>
              <a:avLst/>
              <a:gdLst/>
              <a:ahLst/>
              <a:cxnLst/>
              <a:pathLst>
                <a:path w="210" h="193">
                  <a:moveTo>
                    <a:pt x="186" y="166"/>
                  </a:moveTo>
                  <a:cubicBezTo>
                    <a:pt x="167" y="166"/>
                    <a:pt x="163" y="155"/>
                    <a:pt x="163" y="155"/>
                  </a:cubicBezTo>
                  <a:cubicBezTo>
                    <a:pt x="163" y="155"/>
                    <a:pt x="162" y="147"/>
                    <a:pt x="154" y="145"/>
                  </a:cubicBezTo>
                  <a:cubicBezTo>
                    <a:pt x="135" y="140"/>
                    <a:pt x="147" y="128"/>
                    <a:pt x="152" y="125"/>
                  </a:cubicBezTo>
                  <a:cubicBezTo>
                    <a:pt x="157" y="123"/>
                    <a:pt x="154" y="122"/>
                    <a:pt x="150" y="120"/>
                  </a:cubicBezTo>
                  <a:cubicBezTo>
                    <a:pt x="142" y="115"/>
                    <a:pt x="141" y="109"/>
                    <a:pt x="142" y="99"/>
                  </a:cubicBezTo>
                  <a:cubicBezTo>
                    <a:pt x="142" y="88"/>
                    <a:pt x="149" y="91"/>
                    <a:pt x="149" y="91"/>
                  </a:cubicBezTo>
                  <a:cubicBezTo>
                    <a:pt x="149" y="91"/>
                    <a:pt x="160" y="96"/>
                    <a:pt x="165" y="93"/>
                  </a:cubicBezTo>
                  <a:cubicBezTo>
                    <a:pt x="169" y="91"/>
                    <a:pt x="167" y="88"/>
                    <a:pt x="165" y="89"/>
                  </a:cubicBezTo>
                  <a:cubicBezTo>
                    <a:pt x="163" y="91"/>
                    <a:pt x="148" y="89"/>
                    <a:pt x="146" y="82"/>
                  </a:cubicBezTo>
                  <a:cubicBezTo>
                    <a:pt x="144" y="74"/>
                    <a:pt x="150" y="78"/>
                    <a:pt x="151" y="78"/>
                  </a:cubicBezTo>
                  <a:cubicBezTo>
                    <a:pt x="153" y="79"/>
                    <a:pt x="153" y="81"/>
                    <a:pt x="157" y="83"/>
                  </a:cubicBezTo>
                  <a:cubicBezTo>
                    <a:pt x="168" y="88"/>
                    <a:pt x="162" y="82"/>
                    <a:pt x="162" y="82"/>
                  </a:cubicBezTo>
                  <a:cubicBezTo>
                    <a:pt x="162" y="82"/>
                    <a:pt x="162" y="82"/>
                    <a:pt x="157" y="77"/>
                  </a:cubicBezTo>
                  <a:cubicBezTo>
                    <a:pt x="152" y="71"/>
                    <a:pt x="145" y="73"/>
                    <a:pt x="139" y="73"/>
                  </a:cubicBezTo>
                  <a:cubicBezTo>
                    <a:pt x="133" y="73"/>
                    <a:pt x="135" y="78"/>
                    <a:pt x="135" y="78"/>
                  </a:cubicBezTo>
                  <a:cubicBezTo>
                    <a:pt x="135" y="78"/>
                    <a:pt x="134" y="88"/>
                    <a:pt x="133" y="106"/>
                  </a:cubicBezTo>
                  <a:cubicBezTo>
                    <a:pt x="132" y="124"/>
                    <a:pt x="129" y="126"/>
                    <a:pt x="128" y="125"/>
                  </a:cubicBezTo>
                  <a:cubicBezTo>
                    <a:pt x="127" y="123"/>
                    <a:pt x="125" y="114"/>
                    <a:pt x="125" y="111"/>
                  </a:cubicBezTo>
                  <a:cubicBezTo>
                    <a:pt x="125" y="108"/>
                    <a:pt x="123" y="97"/>
                    <a:pt x="124" y="84"/>
                  </a:cubicBezTo>
                  <a:cubicBezTo>
                    <a:pt x="125" y="72"/>
                    <a:pt x="128" y="77"/>
                    <a:pt x="120" y="74"/>
                  </a:cubicBezTo>
                  <a:cubicBezTo>
                    <a:pt x="111" y="71"/>
                    <a:pt x="116" y="67"/>
                    <a:pt x="118" y="67"/>
                  </a:cubicBezTo>
                  <a:cubicBezTo>
                    <a:pt x="121" y="67"/>
                    <a:pt x="125" y="69"/>
                    <a:pt x="126" y="67"/>
                  </a:cubicBezTo>
                  <a:cubicBezTo>
                    <a:pt x="127" y="59"/>
                    <a:pt x="128" y="52"/>
                    <a:pt x="124" y="51"/>
                  </a:cubicBezTo>
                  <a:cubicBezTo>
                    <a:pt x="115" y="47"/>
                    <a:pt x="119" y="45"/>
                    <a:pt x="122" y="44"/>
                  </a:cubicBezTo>
                  <a:cubicBezTo>
                    <a:pt x="125" y="43"/>
                    <a:pt x="126" y="35"/>
                    <a:pt x="121" y="37"/>
                  </a:cubicBezTo>
                  <a:cubicBezTo>
                    <a:pt x="112" y="40"/>
                    <a:pt x="113" y="32"/>
                    <a:pt x="115" y="31"/>
                  </a:cubicBezTo>
                  <a:cubicBezTo>
                    <a:pt x="117" y="30"/>
                    <a:pt x="120" y="32"/>
                    <a:pt x="119" y="24"/>
                  </a:cubicBezTo>
                  <a:cubicBezTo>
                    <a:pt x="117" y="17"/>
                    <a:pt x="124" y="14"/>
                    <a:pt x="126" y="21"/>
                  </a:cubicBezTo>
                  <a:cubicBezTo>
                    <a:pt x="127" y="28"/>
                    <a:pt x="130" y="42"/>
                    <a:pt x="132" y="39"/>
                  </a:cubicBezTo>
                  <a:cubicBezTo>
                    <a:pt x="134" y="35"/>
                    <a:pt x="138" y="22"/>
                    <a:pt x="142" y="16"/>
                  </a:cubicBezTo>
                  <a:cubicBezTo>
                    <a:pt x="145" y="10"/>
                    <a:pt x="150" y="15"/>
                    <a:pt x="149" y="18"/>
                  </a:cubicBezTo>
                  <a:cubicBezTo>
                    <a:pt x="144" y="33"/>
                    <a:pt x="152" y="34"/>
                    <a:pt x="152" y="34"/>
                  </a:cubicBezTo>
                  <a:cubicBezTo>
                    <a:pt x="152" y="34"/>
                    <a:pt x="151" y="36"/>
                    <a:pt x="147" y="36"/>
                  </a:cubicBezTo>
                  <a:cubicBezTo>
                    <a:pt x="137" y="35"/>
                    <a:pt x="141" y="41"/>
                    <a:pt x="145" y="43"/>
                  </a:cubicBezTo>
                  <a:cubicBezTo>
                    <a:pt x="154" y="46"/>
                    <a:pt x="148" y="48"/>
                    <a:pt x="143" y="48"/>
                  </a:cubicBezTo>
                  <a:cubicBezTo>
                    <a:pt x="139" y="48"/>
                    <a:pt x="136" y="50"/>
                    <a:pt x="135" y="55"/>
                  </a:cubicBezTo>
                  <a:cubicBezTo>
                    <a:pt x="132" y="70"/>
                    <a:pt x="144" y="67"/>
                    <a:pt x="144" y="67"/>
                  </a:cubicBezTo>
                  <a:cubicBezTo>
                    <a:pt x="162" y="72"/>
                    <a:pt x="189" y="69"/>
                    <a:pt x="189" y="69"/>
                  </a:cubicBezTo>
                  <a:cubicBezTo>
                    <a:pt x="209" y="75"/>
                    <a:pt x="200" y="45"/>
                    <a:pt x="199" y="29"/>
                  </a:cubicBezTo>
                  <a:cubicBezTo>
                    <a:pt x="197" y="13"/>
                    <a:pt x="195" y="5"/>
                    <a:pt x="181" y="2"/>
                  </a:cubicBezTo>
                  <a:cubicBezTo>
                    <a:pt x="168" y="0"/>
                    <a:pt x="90" y="1"/>
                    <a:pt x="90" y="1"/>
                  </a:cubicBezTo>
                  <a:cubicBezTo>
                    <a:pt x="87" y="2"/>
                    <a:pt x="56" y="1"/>
                    <a:pt x="56" y="1"/>
                  </a:cubicBezTo>
                  <a:cubicBezTo>
                    <a:pt x="56" y="1"/>
                    <a:pt x="54" y="8"/>
                    <a:pt x="56" y="8"/>
                  </a:cubicBezTo>
                  <a:cubicBezTo>
                    <a:pt x="61" y="8"/>
                    <a:pt x="80" y="9"/>
                    <a:pt x="80" y="9"/>
                  </a:cubicBezTo>
                  <a:cubicBezTo>
                    <a:pt x="81" y="9"/>
                    <a:pt x="90" y="8"/>
                    <a:pt x="85" y="12"/>
                  </a:cubicBezTo>
                  <a:cubicBezTo>
                    <a:pt x="80" y="16"/>
                    <a:pt x="69" y="16"/>
                    <a:pt x="62" y="16"/>
                  </a:cubicBezTo>
                  <a:cubicBezTo>
                    <a:pt x="47" y="15"/>
                    <a:pt x="54" y="22"/>
                    <a:pt x="60" y="22"/>
                  </a:cubicBezTo>
                  <a:cubicBezTo>
                    <a:pt x="78" y="22"/>
                    <a:pt x="82" y="26"/>
                    <a:pt x="74" y="27"/>
                  </a:cubicBezTo>
                  <a:cubicBezTo>
                    <a:pt x="67" y="28"/>
                    <a:pt x="65" y="28"/>
                    <a:pt x="58" y="29"/>
                  </a:cubicBezTo>
                  <a:cubicBezTo>
                    <a:pt x="2" y="38"/>
                    <a:pt x="21" y="23"/>
                    <a:pt x="26" y="23"/>
                  </a:cubicBezTo>
                  <a:cubicBezTo>
                    <a:pt x="49" y="23"/>
                    <a:pt x="44" y="15"/>
                    <a:pt x="38" y="17"/>
                  </a:cubicBezTo>
                  <a:cubicBezTo>
                    <a:pt x="32" y="18"/>
                    <a:pt x="12" y="11"/>
                    <a:pt x="9" y="24"/>
                  </a:cubicBezTo>
                  <a:cubicBezTo>
                    <a:pt x="7" y="37"/>
                    <a:pt x="15" y="103"/>
                    <a:pt x="13" y="115"/>
                  </a:cubicBezTo>
                  <a:cubicBezTo>
                    <a:pt x="0" y="193"/>
                    <a:pt x="71" y="176"/>
                    <a:pt x="71" y="176"/>
                  </a:cubicBezTo>
                  <a:cubicBezTo>
                    <a:pt x="56" y="164"/>
                    <a:pt x="62" y="153"/>
                    <a:pt x="61" y="146"/>
                  </a:cubicBezTo>
                  <a:cubicBezTo>
                    <a:pt x="57" y="125"/>
                    <a:pt x="55" y="122"/>
                    <a:pt x="51" y="124"/>
                  </a:cubicBezTo>
                  <a:cubicBezTo>
                    <a:pt x="43" y="128"/>
                    <a:pt x="44" y="130"/>
                    <a:pt x="45" y="133"/>
                  </a:cubicBezTo>
                  <a:cubicBezTo>
                    <a:pt x="51" y="151"/>
                    <a:pt x="37" y="137"/>
                    <a:pt x="37" y="137"/>
                  </a:cubicBezTo>
                  <a:cubicBezTo>
                    <a:pt x="35" y="138"/>
                    <a:pt x="34" y="142"/>
                    <a:pt x="35" y="145"/>
                  </a:cubicBezTo>
                  <a:cubicBezTo>
                    <a:pt x="47" y="168"/>
                    <a:pt x="36" y="162"/>
                    <a:pt x="33" y="158"/>
                  </a:cubicBezTo>
                  <a:cubicBezTo>
                    <a:pt x="22" y="142"/>
                    <a:pt x="33" y="133"/>
                    <a:pt x="32" y="128"/>
                  </a:cubicBezTo>
                  <a:cubicBezTo>
                    <a:pt x="27" y="108"/>
                    <a:pt x="42" y="100"/>
                    <a:pt x="44" y="97"/>
                  </a:cubicBezTo>
                  <a:cubicBezTo>
                    <a:pt x="46" y="93"/>
                    <a:pt x="45" y="92"/>
                    <a:pt x="46" y="86"/>
                  </a:cubicBezTo>
                  <a:cubicBezTo>
                    <a:pt x="48" y="72"/>
                    <a:pt x="55" y="79"/>
                    <a:pt x="55" y="84"/>
                  </a:cubicBezTo>
                  <a:cubicBezTo>
                    <a:pt x="53" y="100"/>
                    <a:pt x="63" y="88"/>
                    <a:pt x="67" y="83"/>
                  </a:cubicBezTo>
                  <a:cubicBezTo>
                    <a:pt x="78" y="68"/>
                    <a:pt x="77" y="84"/>
                    <a:pt x="75" y="87"/>
                  </a:cubicBezTo>
                  <a:cubicBezTo>
                    <a:pt x="72" y="89"/>
                    <a:pt x="71" y="93"/>
                    <a:pt x="71" y="95"/>
                  </a:cubicBezTo>
                  <a:cubicBezTo>
                    <a:pt x="74" y="103"/>
                    <a:pt x="69" y="111"/>
                    <a:pt x="67" y="112"/>
                  </a:cubicBezTo>
                  <a:cubicBezTo>
                    <a:pt x="66" y="112"/>
                    <a:pt x="61" y="114"/>
                    <a:pt x="61" y="121"/>
                  </a:cubicBezTo>
                  <a:cubicBezTo>
                    <a:pt x="61" y="127"/>
                    <a:pt x="69" y="139"/>
                    <a:pt x="69" y="143"/>
                  </a:cubicBezTo>
                  <a:cubicBezTo>
                    <a:pt x="69" y="178"/>
                    <a:pt x="84" y="181"/>
                    <a:pt x="91" y="180"/>
                  </a:cubicBezTo>
                  <a:cubicBezTo>
                    <a:pt x="98" y="179"/>
                    <a:pt x="159" y="177"/>
                    <a:pt x="185" y="175"/>
                  </a:cubicBezTo>
                  <a:cubicBezTo>
                    <a:pt x="210" y="173"/>
                    <a:pt x="193" y="166"/>
                    <a:pt x="186" y="166"/>
                  </a:cubicBezTo>
                  <a:close/>
                  <a:moveTo>
                    <a:pt x="165" y="60"/>
                  </a:moveTo>
                  <a:cubicBezTo>
                    <a:pt x="203" y="61"/>
                    <a:pt x="185" y="64"/>
                    <a:pt x="182" y="66"/>
                  </a:cubicBezTo>
                  <a:cubicBezTo>
                    <a:pt x="178" y="68"/>
                    <a:pt x="182" y="66"/>
                    <a:pt x="167" y="65"/>
                  </a:cubicBezTo>
                  <a:cubicBezTo>
                    <a:pt x="152" y="65"/>
                    <a:pt x="165" y="60"/>
                    <a:pt x="165" y="60"/>
                  </a:cubicBezTo>
                  <a:close/>
                  <a:moveTo>
                    <a:pt x="114" y="50"/>
                  </a:moveTo>
                  <a:cubicBezTo>
                    <a:pt x="121" y="55"/>
                    <a:pt x="113" y="61"/>
                    <a:pt x="113" y="61"/>
                  </a:cubicBezTo>
                  <a:cubicBezTo>
                    <a:pt x="113" y="61"/>
                    <a:pt x="108" y="70"/>
                    <a:pt x="112" y="78"/>
                  </a:cubicBezTo>
                  <a:cubicBezTo>
                    <a:pt x="116" y="87"/>
                    <a:pt x="116" y="97"/>
                    <a:pt x="108" y="87"/>
                  </a:cubicBezTo>
                  <a:cubicBezTo>
                    <a:pt x="100" y="78"/>
                    <a:pt x="105" y="58"/>
                    <a:pt x="107" y="53"/>
                  </a:cubicBezTo>
                  <a:cubicBezTo>
                    <a:pt x="107" y="53"/>
                    <a:pt x="107" y="44"/>
                    <a:pt x="114" y="50"/>
                  </a:cubicBezTo>
                  <a:close/>
                  <a:moveTo>
                    <a:pt x="83" y="29"/>
                  </a:moveTo>
                  <a:cubicBezTo>
                    <a:pt x="83" y="25"/>
                    <a:pt x="89" y="26"/>
                    <a:pt x="89" y="26"/>
                  </a:cubicBezTo>
                  <a:cubicBezTo>
                    <a:pt x="89" y="26"/>
                    <a:pt x="99" y="30"/>
                    <a:pt x="104" y="30"/>
                  </a:cubicBezTo>
                  <a:cubicBezTo>
                    <a:pt x="108" y="29"/>
                    <a:pt x="114" y="35"/>
                    <a:pt x="105" y="35"/>
                  </a:cubicBezTo>
                  <a:cubicBezTo>
                    <a:pt x="96" y="35"/>
                    <a:pt x="82" y="39"/>
                    <a:pt x="83" y="29"/>
                  </a:cubicBezTo>
                  <a:close/>
                  <a:moveTo>
                    <a:pt x="61" y="72"/>
                  </a:moveTo>
                  <a:cubicBezTo>
                    <a:pt x="55" y="72"/>
                    <a:pt x="16" y="87"/>
                    <a:pt x="16" y="48"/>
                  </a:cubicBezTo>
                  <a:cubicBezTo>
                    <a:pt x="16" y="39"/>
                    <a:pt x="14" y="31"/>
                    <a:pt x="24" y="37"/>
                  </a:cubicBezTo>
                  <a:cubicBezTo>
                    <a:pt x="35" y="42"/>
                    <a:pt x="25" y="42"/>
                    <a:pt x="49" y="40"/>
                  </a:cubicBezTo>
                  <a:cubicBezTo>
                    <a:pt x="49" y="40"/>
                    <a:pt x="66" y="41"/>
                    <a:pt x="68" y="40"/>
                  </a:cubicBezTo>
                  <a:cubicBezTo>
                    <a:pt x="71" y="38"/>
                    <a:pt x="69" y="34"/>
                    <a:pt x="74" y="34"/>
                  </a:cubicBezTo>
                  <a:cubicBezTo>
                    <a:pt x="80" y="34"/>
                    <a:pt x="79" y="40"/>
                    <a:pt x="79" y="40"/>
                  </a:cubicBezTo>
                  <a:cubicBezTo>
                    <a:pt x="79" y="40"/>
                    <a:pt x="74" y="46"/>
                    <a:pt x="109" y="41"/>
                  </a:cubicBezTo>
                  <a:cubicBezTo>
                    <a:pt x="113" y="41"/>
                    <a:pt x="117" y="45"/>
                    <a:pt x="108" y="45"/>
                  </a:cubicBezTo>
                  <a:cubicBezTo>
                    <a:pt x="104" y="45"/>
                    <a:pt x="97" y="48"/>
                    <a:pt x="100" y="53"/>
                  </a:cubicBezTo>
                  <a:cubicBezTo>
                    <a:pt x="102" y="58"/>
                    <a:pt x="99" y="93"/>
                    <a:pt x="99" y="93"/>
                  </a:cubicBezTo>
                  <a:cubicBezTo>
                    <a:pt x="99" y="93"/>
                    <a:pt x="97" y="100"/>
                    <a:pt x="94" y="90"/>
                  </a:cubicBezTo>
                  <a:cubicBezTo>
                    <a:pt x="93" y="86"/>
                    <a:pt x="94" y="53"/>
                    <a:pt x="93" y="51"/>
                  </a:cubicBezTo>
                  <a:cubicBezTo>
                    <a:pt x="93" y="48"/>
                    <a:pt x="77" y="45"/>
                    <a:pt x="77" y="57"/>
                  </a:cubicBezTo>
                  <a:cubicBezTo>
                    <a:pt x="77" y="68"/>
                    <a:pt x="73" y="71"/>
                    <a:pt x="61" y="72"/>
                  </a:cubicBezTo>
                  <a:close/>
                  <a:moveTo>
                    <a:pt x="85" y="84"/>
                  </a:moveTo>
                  <a:cubicBezTo>
                    <a:pt x="82" y="88"/>
                    <a:pt x="78" y="90"/>
                    <a:pt x="80" y="82"/>
                  </a:cubicBezTo>
                  <a:cubicBezTo>
                    <a:pt x="81" y="74"/>
                    <a:pt x="83" y="63"/>
                    <a:pt x="83" y="57"/>
                  </a:cubicBezTo>
                  <a:cubicBezTo>
                    <a:pt x="83" y="57"/>
                    <a:pt x="87" y="50"/>
                    <a:pt x="88" y="58"/>
                  </a:cubicBezTo>
                  <a:cubicBezTo>
                    <a:pt x="89" y="66"/>
                    <a:pt x="87" y="81"/>
                    <a:pt x="85" y="84"/>
                  </a:cubicBezTo>
                  <a:close/>
                  <a:moveTo>
                    <a:pt x="102" y="145"/>
                  </a:moveTo>
                  <a:cubicBezTo>
                    <a:pt x="78" y="144"/>
                    <a:pt x="77" y="148"/>
                    <a:pt x="77" y="117"/>
                  </a:cubicBezTo>
                  <a:cubicBezTo>
                    <a:pt x="77" y="86"/>
                    <a:pt x="81" y="93"/>
                    <a:pt x="82" y="96"/>
                  </a:cubicBezTo>
                  <a:cubicBezTo>
                    <a:pt x="82" y="96"/>
                    <a:pt x="90" y="116"/>
                    <a:pt x="111" y="101"/>
                  </a:cubicBezTo>
                  <a:cubicBezTo>
                    <a:pt x="114" y="98"/>
                    <a:pt x="116" y="96"/>
                    <a:pt x="117" y="106"/>
                  </a:cubicBezTo>
                  <a:cubicBezTo>
                    <a:pt x="117" y="117"/>
                    <a:pt x="127" y="145"/>
                    <a:pt x="102" y="145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214" name="未知"/>
            <p:cNvSpPr/>
            <p:nvPr userDrawn="1"/>
          </p:nvSpPr>
          <p:spPr>
            <a:xfrm>
              <a:off x="252" y="470"/>
              <a:ext cx="86" cy="102"/>
            </a:xfrm>
            <a:custGeom>
              <a:avLst/>
              <a:gdLst/>
              <a:ahLst/>
              <a:cxnLst/>
              <a:pathLst>
                <a:path w="17" h="20">
                  <a:moveTo>
                    <a:pt x="14" y="5"/>
                  </a:moveTo>
                  <a:cubicBezTo>
                    <a:pt x="13" y="0"/>
                    <a:pt x="0" y="8"/>
                    <a:pt x="9" y="20"/>
                  </a:cubicBezTo>
                  <a:cubicBezTo>
                    <a:pt x="9" y="20"/>
                    <a:pt x="17" y="17"/>
                    <a:pt x="14" y="5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" name="未知"/>
            <p:cNvSpPr/>
            <p:nvPr userDrawn="1"/>
          </p:nvSpPr>
          <p:spPr>
            <a:xfrm>
              <a:off x="171" y="511"/>
              <a:ext cx="76" cy="136"/>
            </a:xfrm>
            <a:custGeom>
              <a:avLst/>
              <a:gdLst/>
              <a:ahLst/>
              <a:cxnLst/>
              <a:pathLst>
                <a:path w="15" h="27">
                  <a:moveTo>
                    <a:pt x="7" y="10"/>
                  </a:moveTo>
                  <a:cubicBezTo>
                    <a:pt x="0" y="19"/>
                    <a:pt x="2" y="23"/>
                    <a:pt x="4" y="25"/>
                  </a:cubicBezTo>
                  <a:cubicBezTo>
                    <a:pt x="7" y="27"/>
                    <a:pt x="11" y="26"/>
                    <a:pt x="15" y="16"/>
                  </a:cubicBezTo>
                  <a:cubicBezTo>
                    <a:pt x="15" y="16"/>
                    <a:pt x="12" y="11"/>
                    <a:pt x="13" y="8"/>
                  </a:cubicBezTo>
                  <a:cubicBezTo>
                    <a:pt x="15" y="6"/>
                    <a:pt x="14" y="0"/>
                    <a:pt x="7" y="10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216" name="未知"/>
            <p:cNvSpPr/>
            <p:nvPr userDrawn="1"/>
          </p:nvSpPr>
          <p:spPr>
            <a:xfrm>
              <a:off x="126" y="238"/>
              <a:ext cx="243" cy="116"/>
            </a:xfrm>
            <a:custGeom>
              <a:avLst/>
              <a:gdLst/>
              <a:ahLst/>
              <a:cxnLst/>
              <a:pathLst>
                <a:path w="48" h="23">
                  <a:moveTo>
                    <a:pt x="40" y="2"/>
                  </a:moveTo>
                  <a:cubicBezTo>
                    <a:pt x="38" y="3"/>
                    <a:pt x="9" y="1"/>
                    <a:pt x="9" y="1"/>
                  </a:cubicBezTo>
                  <a:cubicBezTo>
                    <a:pt x="5" y="1"/>
                    <a:pt x="1" y="0"/>
                    <a:pt x="1" y="9"/>
                  </a:cubicBezTo>
                  <a:cubicBezTo>
                    <a:pt x="0" y="23"/>
                    <a:pt x="17" y="21"/>
                    <a:pt x="22" y="21"/>
                  </a:cubicBezTo>
                  <a:cubicBezTo>
                    <a:pt x="26" y="21"/>
                    <a:pt x="30" y="18"/>
                    <a:pt x="34" y="20"/>
                  </a:cubicBezTo>
                  <a:cubicBezTo>
                    <a:pt x="34" y="20"/>
                    <a:pt x="38" y="23"/>
                    <a:pt x="40" y="19"/>
                  </a:cubicBezTo>
                  <a:cubicBezTo>
                    <a:pt x="48" y="5"/>
                    <a:pt x="43" y="0"/>
                    <a:pt x="40" y="2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217" name="未知"/>
            <p:cNvSpPr/>
            <p:nvPr userDrawn="1"/>
          </p:nvSpPr>
          <p:spPr>
            <a:xfrm>
              <a:off x="404" y="561"/>
              <a:ext cx="177" cy="187"/>
            </a:xfrm>
            <a:custGeom>
              <a:avLst/>
              <a:gdLst/>
              <a:ahLst/>
              <a:cxnLst/>
              <a:pathLst>
                <a:path w="35" h="37">
                  <a:moveTo>
                    <a:pt x="24" y="2"/>
                  </a:moveTo>
                  <a:cubicBezTo>
                    <a:pt x="19" y="3"/>
                    <a:pt x="11" y="2"/>
                    <a:pt x="11" y="2"/>
                  </a:cubicBezTo>
                  <a:cubicBezTo>
                    <a:pt x="0" y="2"/>
                    <a:pt x="5" y="14"/>
                    <a:pt x="4" y="20"/>
                  </a:cubicBezTo>
                  <a:cubicBezTo>
                    <a:pt x="3" y="27"/>
                    <a:pt x="22" y="37"/>
                    <a:pt x="28" y="22"/>
                  </a:cubicBezTo>
                  <a:cubicBezTo>
                    <a:pt x="35" y="7"/>
                    <a:pt x="28" y="0"/>
                    <a:pt x="24" y="2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218" name="未知"/>
            <p:cNvSpPr/>
            <p:nvPr userDrawn="1"/>
          </p:nvSpPr>
          <p:spPr>
            <a:xfrm>
              <a:off x="809" y="374"/>
              <a:ext cx="177" cy="36"/>
            </a:xfrm>
            <a:custGeom>
              <a:avLst/>
              <a:gdLst/>
              <a:ahLst/>
              <a:cxnLst/>
              <a:pathLst>
                <a:path w="35" h="7">
                  <a:moveTo>
                    <a:pt x="5" y="0"/>
                  </a:moveTo>
                  <a:cubicBezTo>
                    <a:pt x="0" y="0"/>
                    <a:pt x="7" y="7"/>
                    <a:pt x="14" y="5"/>
                  </a:cubicBezTo>
                  <a:cubicBezTo>
                    <a:pt x="35" y="1"/>
                    <a:pt x="5" y="0"/>
                    <a:pt x="5" y="0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219" name="未知"/>
            <p:cNvSpPr/>
            <p:nvPr userDrawn="1"/>
          </p:nvSpPr>
          <p:spPr>
            <a:xfrm>
              <a:off x="869" y="369"/>
              <a:ext cx="137" cy="81"/>
            </a:xfrm>
            <a:custGeom>
              <a:avLst/>
              <a:gdLst/>
              <a:ahLst/>
              <a:cxnLst/>
              <a:pathLst>
                <a:path w="27" h="16">
                  <a:moveTo>
                    <a:pt x="7" y="13"/>
                  </a:moveTo>
                  <a:cubicBezTo>
                    <a:pt x="7" y="13"/>
                    <a:pt x="18" y="16"/>
                    <a:pt x="25" y="6"/>
                  </a:cubicBezTo>
                  <a:cubicBezTo>
                    <a:pt x="27" y="2"/>
                    <a:pt x="23" y="0"/>
                    <a:pt x="17" y="1"/>
                  </a:cubicBezTo>
                  <a:cubicBezTo>
                    <a:pt x="13" y="1"/>
                    <a:pt x="14" y="11"/>
                    <a:pt x="7" y="11"/>
                  </a:cubicBezTo>
                  <a:cubicBezTo>
                    <a:pt x="0" y="11"/>
                    <a:pt x="7" y="13"/>
                    <a:pt x="7" y="13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220" name="未知"/>
            <p:cNvSpPr/>
            <p:nvPr userDrawn="1"/>
          </p:nvSpPr>
          <p:spPr>
            <a:xfrm>
              <a:off x="864" y="420"/>
              <a:ext cx="177" cy="86"/>
            </a:xfrm>
            <a:custGeom>
              <a:avLst/>
              <a:gdLst/>
              <a:ahLst/>
              <a:cxnLst/>
              <a:pathLst>
                <a:path w="35" h="17">
                  <a:moveTo>
                    <a:pt x="25" y="6"/>
                  </a:moveTo>
                  <a:cubicBezTo>
                    <a:pt x="20" y="12"/>
                    <a:pt x="8" y="10"/>
                    <a:pt x="8" y="10"/>
                  </a:cubicBezTo>
                  <a:cubicBezTo>
                    <a:pt x="8" y="10"/>
                    <a:pt x="0" y="9"/>
                    <a:pt x="6" y="13"/>
                  </a:cubicBezTo>
                  <a:cubicBezTo>
                    <a:pt x="11" y="17"/>
                    <a:pt x="18" y="15"/>
                    <a:pt x="27" y="12"/>
                  </a:cubicBezTo>
                  <a:cubicBezTo>
                    <a:pt x="35" y="8"/>
                    <a:pt x="31" y="0"/>
                    <a:pt x="25" y="6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221" name="未知"/>
            <p:cNvSpPr/>
            <p:nvPr userDrawn="1"/>
          </p:nvSpPr>
          <p:spPr>
            <a:xfrm>
              <a:off x="748" y="501"/>
              <a:ext cx="248" cy="60"/>
            </a:xfrm>
            <a:custGeom>
              <a:avLst/>
              <a:gdLst/>
              <a:ahLst/>
              <a:cxnLst/>
              <a:pathLst>
                <a:path w="49" h="12">
                  <a:moveTo>
                    <a:pt x="40" y="3"/>
                  </a:moveTo>
                  <a:cubicBezTo>
                    <a:pt x="37" y="2"/>
                    <a:pt x="36" y="0"/>
                    <a:pt x="29" y="1"/>
                  </a:cubicBezTo>
                  <a:cubicBezTo>
                    <a:pt x="13" y="4"/>
                    <a:pt x="7" y="0"/>
                    <a:pt x="7" y="0"/>
                  </a:cubicBezTo>
                  <a:cubicBezTo>
                    <a:pt x="7" y="0"/>
                    <a:pt x="0" y="3"/>
                    <a:pt x="2" y="5"/>
                  </a:cubicBezTo>
                  <a:cubicBezTo>
                    <a:pt x="5" y="7"/>
                    <a:pt x="17" y="8"/>
                    <a:pt x="20" y="8"/>
                  </a:cubicBezTo>
                  <a:cubicBezTo>
                    <a:pt x="23" y="8"/>
                    <a:pt x="34" y="12"/>
                    <a:pt x="41" y="8"/>
                  </a:cubicBezTo>
                  <a:cubicBezTo>
                    <a:pt x="49" y="4"/>
                    <a:pt x="44" y="3"/>
                    <a:pt x="40" y="3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222" name="未知"/>
            <p:cNvSpPr/>
            <p:nvPr userDrawn="1"/>
          </p:nvSpPr>
          <p:spPr>
            <a:xfrm>
              <a:off x="773" y="556"/>
              <a:ext cx="203" cy="56"/>
            </a:xfrm>
            <a:custGeom>
              <a:avLst/>
              <a:gdLst/>
              <a:ahLst/>
              <a:cxnLst/>
              <a:pathLst>
                <a:path w="40" h="11">
                  <a:moveTo>
                    <a:pt x="37" y="2"/>
                  </a:moveTo>
                  <a:cubicBezTo>
                    <a:pt x="34" y="4"/>
                    <a:pt x="30" y="4"/>
                    <a:pt x="26" y="4"/>
                  </a:cubicBezTo>
                  <a:cubicBezTo>
                    <a:pt x="23" y="4"/>
                    <a:pt x="16" y="2"/>
                    <a:pt x="13" y="3"/>
                  </a:cubicBezTo>
                  <a:cubicBezTo>
                    <a:pt x="10" y="4"/>
                    <a:pt x="1" y="2"/>
                    <a:pt x="1" y="2"/>
                  </a:cubicBezTo>
                  <a:cubicBezTo>
                    <a:pt x="0" y="11"/>
                    <a:pt x="30" y="10"/>
                    <a:pt x="35" y="8"/>
                  </a:cubicBezTo>
                  <a:cubicBezTo>
                    <a:pt x="40" y="5"/>
                    <a:pt x="40" y="0"/>
                    <a:pt x="37" y="2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223" name="未知"/>
            <p:cNvSpPr/>
            <p:nvPr userDrawn="1"/>
          </p:nvSpPr>
          <p:spPr>
            <a:xfrm>
              <a:off x="763" y="602"/>
              <a:ext cx="207" cy="172"/>
            </a:xfrm>
            <a:custGeom>
              <a:avLst/>
              <a:gdLst/>
              <a:ahLst/>
              <a:cxnLst/>
              <a:pathLst>
                <a:path w="41" h="34">
                  <a:moveTo>
                    <a:pt x="28" y="9"/>
                  </a:moveTo>
                  <a:cubicBezTo>
                    <a:pt x="28" y="6"/>
                    <a:pt x="14" y="0"/>
                    <a:pt x="13" y="6"/>
                  </a:cubicBezTo>
                  <a:cubicBezTo>
                    <a:pt x="11" y="12"/>
                    <a:pt x="4" y="15"/>
                    <a:pt x="4" y="15"/>
                  </a:cubicBezTo>
                  <a:cubicBezTo>
                    <a:pt x="0" y="16"/>
                    <a:pt x="0" y="16"/>
                    <a:pt x="1" y="19"/>
                  </a:cubicBezTo>
                  <a:cubicBezTo>
                    <a:pt x="1" y="22"/>
                    <a:pt x="4" y="24"/>
                    <a:pt x="9" y="19"/>
                  </a:cubicBezTo>
                  <a:cubicBezTo>
                    <a:pt x="17" y="10"/>
                    <a:pt x="17" y="26"/>
                    <a:pt x="17" y="27"/>
                  </a:cubicBezTo>
                  <a:cubicBezTo>
                    <a:pt x="18" y="29"/>
                    <a:pt x="19" y="34"/>
                    <a:pt x="21" y="30"/>
                  </a:cubicBezTo>
                  <a:cubicBezTo>
                    <a:pt x="22" y="26"/>
                    <a:pt x="25" y="14"/>
                    <a:pt x="29" y="19"/>
                  </a:cubicBezTo>
                  <a:cubicBezTo>
                    <a:pt x="35" y="27"/>
                    <a:pt x="41" y="19"/>
                    <a:pt x="39" y="19"/>
                  </a:cubicBezTo>
                  <a:cubicBezTo>
                    <a:pt x="38" y="18"/>
                    <a:pt x="28" y="13"/>
                    <a:pt x="28" y="9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224" name="未知"/>
            <p:cNvSpPr/>
            <p:nvPr userDrawn="1"/>
          </p:nvSpPr>
          <p:spPr>
            <a:xfrm>
              <a:off x="900" y="521"/>
              <a:ext cx="126" cy="318"/>
            </a:xfrm>
            <a:custGeom>
              <a:avLst/>
              <a:gdLst/>
              <a:ahLst/>
              <a:cxnLst/>
              <a:pathLst>
                <a:path w="25" h="63">
                  <a:moveTo>
                    <a:pt x="22" y="2"/>
                  </a:moveTo>
                  <a:cubicBezTo>
                    <a:pt x="22" y="2"/>
                    <a:pt x="20" y="15"/>
                    <a:pt x="18" y="17"/>
                  </a:cubicBezTo>
                  <a:cubicBezTo>
                    <a:pt x="15" y="19"/>
                    <a:pt x="10" y="20"/>
                    <a:pt x="7" y="20"/>
                  </a:cubicBezTo>
                  <a:cubicBezTo>
                    <a:pt x="4" y="19"/>
                    <a:pt x="4" y="22"/>
                    <a:pt x="7" y="23"/>
                  </a:cubicBezTo>
                  <a:cubicBezTo>
                    <a:pt x="10" y="24"/>
                    <a:pt x="17" y="29"/>
                    <a:pt x="17" y="34"/>
                  </a:cubicBezTo>
                  <a:cubicBezTo>
                    <a:pt x="17" y="40"/>
                    <a:pt x="17" y="44"/>
                    <a:pt x="12" y="45"/>
                  </a:cubicBezTo>
                  <a:cubicBezTo>
                    <a:pt x="6" y="46"/>
                    <a:pt x="0" y="47"/>
                    <a:pt x="0" y="55"/>
                  </a:cubicBezTo>
                  <a:cubicBezTo>
                    <a:pt x="0" y="55"/>
                    <a:pt x="3" y="57"/>
                    <a:pt x="5" y="58"/>
                  </a:cubicBezTo>
                  <a:cubicBezTo>
                    <a:pt x="8" y="58"/>
                    <a:pt x="14" y="61"/>
                    <a:pt x="16" y="62"/>
                  </a:cubicBezTo>
                  <a:cubicBezTo>
                    <a:pt x="18" y="63"/>
                    <a:pt x="23" y="61"/>
                    <a:pt x="23" y="57"/>
                  </a:cubicBezTo>
                  <a:cubicBezTo>
                    <a:pt x="24" y="52"/>
                    <a:pt x="24" y="20"/>
                    <a:pt x="25" y="14"/>
                  </a:cubicBezTo>
                  <a:cubicBezTo>
                    <a:pt x="25" y="9"/>
                    <a:pt x="25" y="3"/>
                    <a:pt x="25" y="2"/>
                  </a:cubicBezTo>
                  <a:cubicBezTo>
                    <a:pt x="25" y="1"/>
                    <a:pt x="22" y="0"/>
                    <a:pt x="22" y="2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sp>
        <p:nvSpPr>
          <p:cNvPr id="2211" name="标题 2210"/>
          <p:cNvSpPr>
            <a:spLocks noGrp="1" noRot="1"/>
          </p:cNvSpPr>
          <p:nvPr>
            <p:ph type="ctrTitle"/>
          </p:nvPr>
        </p:nvSpPr>
        <p:spPr>
          <a:xfrm>
            <a:off x="685800" y="20574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lvl="0">
              <a:defRPr/>
            </a:lvl1pPr>
          </a:lstStyle>
          <a:p>
            <a:pPr lvl="0"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2215" name="副标题 2214"/>
          <p:cNvSpPr>
            <a:spLocks noGrp="1" noRot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marL="0" lvl="0" indent="0" algn="ctr">
              <a:buNone/>
              <a:defRPr/>
            </a:lvl1pPr>
            <a:lvl2pPr marL="457200" lvl="1" indent="0" algn="ctr">
              <a:buNone/>
              <a:defRPr/>
            </a:lvl2pPr>
            <a:lvl3pPr marL="914400" lvl="2" indent="0" algn="ctr">
              <a:buNone/>
              <a:defRPr/>
            </a:lvl3pPr>
            <a:lvl4pPr marL="1371600" lvl="3" indent="0" algn="ctr">
              <a:buNone/>
              <a:defRPr/>
            </a:lvl4pPr>
            <a:lvl5pPr marL="1828800" lvl="4" indent="0" algn="ctr">
              <a:buNone/>
              <a:defRPr/>
            </a:lvl5pPr>
          </a:lstStyle>
          <a:p>
            <a:pPr lvl="0" fontAlgn="base"/>
            <a:r>
              <a:rPr lang="zh-CN" altLang="en-US" strike="noStrike" noProof="1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2211"/>
          <p:cNvSpPr>
            <a:spLocks noGrp="1"/>
          </p:cNvSpPr>
          <p:nvPr>
            <p:ph type="dt" sz="half" idx="2"/>
          </p:nvPr>
        </p:nvSpPr>
        <p:spPr>
          <a:xfrm>
            <a:off x="301625" y="6248400"/>
            <a:ext cx="2289175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>
              <a:defRPr sz="1400">
                <a:latin typeface="Arial" panose="020B0604020202020204" pitchFamily="34" charset="0"/>
              </a:defRPr>
            </a:lvl1pPr>
          </a:lstStyle>
          <a:p>
            <a:pPr fontAlgn="base"/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  <p:sp>
        <p:nvSpPr>
          <p:cNvPr id="5" name="页脚占位符 2212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ctr">
              <a:defRPr sz="1400">
                <a:latin typeface="Arial" panose="020B0604020202020204" pitchFamily="34" charset="0"/>
              </a:defRPr>
            </a:lvl1pPr>
          </a:lstStyle>
          <a:p>
            <a:pPr fontAlgn="base"/>
            <a:endParaRPr lang="zh-CN" altLang="en-US" strike="noStrike" noProof="1" dirty="0"/>
          </a:p>
        </p:txBody>
      </p:sp>
      <p:sp>
        <p:nvSpPr>
          <p:cNvPr id="6" name="灯片编号占位符 2213"/>
          <p:cNvSpPr>
            <a:spLocks noGrp="1"/>
          </p:cNvSpPr>
          <p:nvPr>
            <p:ph type="sldNum" sz="quarter" idx="4"/>
          </p:nvPr>
        </p:nvSpPr>
        <p:spPr>
          <a:xfrm>
            <a:off x="6553200" y="6248400"/>
            <a:ext cx="2289175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r">
              <a:defRPr sz="1400">
                <a:latin typeface="Arial" panose="020B0604020202020204" pitchFamily="34" charset="0"/>
              </a:defRPr>
            </a:lvl1pPr>
          </a:lstStyle>
          <a:p>
            <a:pPr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04013" y="228600"/>
            <a:ext cx="2135188" cy="587057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298450" y="228600"/>
            <a:ext cx="6281784" cy="587057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995166" cy="4498975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67834" y="1600200"/>
            <a:ext cx="3995166" cy="4498975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grpSp>
        <p:nvGrpSpPr>
          <p:cNvPr id="1026" name="组合 1025"/>
          <p:cNvGrpSpPr/>
          <p:nvPr/>
        </p:nvGrpSpPr>
        <p:grpSpPr>
          <a:xfrm>
            <a:off x="566738" y="0"/>
            <a:ext cx="7891462" cy="6821488"/>
            <a:chOff x="0" y="0"/>
            <a:chExt cx="4971" cy="4297"/>
          </a:xfrm>
        </p:grpSpPr>
        <p:sp>
          <p:nvSpPr>
            <p:cNvPr id="1027" name="矩形 1026"/>
            <p:cNvSpPr/>
            <p:nvPr/>
          </p:nvSpPr>
          <p:spPr>
            <a:xfrm>
              <a:off x="35" y="0"/>
              <a:ext cx="21" cy="101"/>
            </a:xfrm>
            <a:prstGeom prst="rect">
              <a:avLst/>
            </a:pr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 anchor="t"/>
            <a:p>
              <a:pPr lvl="0" indent="0"/>
              <a:endParaRPr lang="zh-CN" altLang="en-US">
                <a:latin typeface="Arial" panose="020B0604020202020204" pitchFamily="34" charset="0"/>
              </a:endParaRPr>
            </a:p>
          </p:txBody>
        </p:sp>
        <p:sp>
          <p:nvSpPr>
            <p:cNvPr id="1028" name="未知"/>
            <p:cNvSpPr>
              <a:spLocks noEditPoints="1"/>
            </p:cNvSpPr>
            <p:nvPr/>
          </p:nvSpPr>
          <p:spPr>
            <a:xfrm>
              <a:off x="35" y="202"/>
              <a:ext cx="21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29" name="未知"/>
            <p:cNvSpPr>
              <a:spLocks noEditPoints="1"/>
            </p:cNvSpPr>
            <p:nvPr/>
          </p:nvSpPr>
          <p:spPr>
            <a:xfrm>
              <a:off x="35" y="607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30" name="未知"/>
            <p:cNvSpPr>
              <a:spLocks noEditPoints="1"/>
            </p:cNvSpPr>
            <p:nvPr/>
          </p:nvSpPr>
          <p:spPr>
            <a:xfrm>
              <a:off x="35" y="1011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31" name="未知"/>
            <p:cNvSpPr>
              <a:spLocks noEditPoints="1"/>
            </p:cNvSpPr>
            <p:nvPr/>
          </p:nvSpPr>
          <p:spPr>
            <a:xfrm>
              <a:off x="35" y="1415"/>
              <a:ext cx="21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32" name="未知"/>
            <p:cNvSpPr>
              <a:spLocks noEditPoints="1"/>
            </p:cNvSpPr>
            <p:nvPr/>
          </p:nvSpPr>
          <p:spPr>
            <a:xfrm>
              <a:off x="35" y="1820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33" name="未知"/>
            <p:cNvSpPr>
              <a:spLocks noEditPoints="1"/>
            </p:cNvSpPr>
            <p:nvPr/>
          </p:nvSpPr>
          <p:spPr>
            <a:xfrm>
              <a:off x="35" y="2224"/>
              <a:ext cx="21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34" name="未知"/>
            <p:cNvSpPr>
              <a:spLocks noEditPoints="1"/>
            </p:cNvSpPr>
            <p:nvPr/>
          </p:nvSpPr>
          <p:spPr>
            <a:xfrm>
              <a:off x="35" y="2629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35" name="未知"/>
            <p:cNvSpPr>
              <a:spLocks noEditPoints="1"/>
            </p:cNvSpPr>
            <p:nvPr/>
          </p:nvSpPr>
          <p:spPr>
            <a:xfrm>
              <a:off x="35" y="3033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36" name="未知"/>
            <p:cNvSpPr>
              <a:spLocks noEditPoints="1"/>
            </p:cNvSpPr>
            <p:nvPr/>
          </p:nvSpPr>
          <p:spPr>
            <a:xfrm>
              <a:off x="35" y="3438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37" name="未知"/>
            <p:cNvSpPr>
              <a:spLocks noEditPoints="1"/>
            </p:cNvSpPr>
            <p:nvPr/>
          </p:nvSpPr>
          <p:spPr>
            <a:xfrm>
              <a:off x="35" y="3842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38" name="矩形 1037"/>
            <p:cNvSpPr/>
            <p:nvPr/>
          </p:nvSpPr>
          <p:spPr>
            <a:xfrm>
              <a:off x="35" y="4246"/>
              <a:ext cx="21" cy="51"/>
            </a:xfrm>
            <a:prstGeom prst="rect">
              <a:avLst/>
            </a:pr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 anchor="t"/>
            <a:p>
              <a:pPr lvl="0" indent="0"/>
              <a:endParaRPr lang="zh-CN" altLang="en-US">
                <a:latin typeface="Arial" panose="020B0604020202020204" pitchFamily="34" charset="0"/>
              </a:endParaRPr>
            </a:p>
          </p:txBody>
        </p:sp>
        <p:sp>
          <p:nvSpPr>
            <p:cNvPr id="1039" name="矩形 1038"/>
            <p:cNvSpPr/>
            <p:nvPr/>
          </p:nvSpPr>
          <p:spPr>
            <a:xfrm>
              <a:off x="480" y="0"/>
              <a:ext cx="21" cy="101"/>
            </a:xfrm>
            <a:prstGeom prst="rect">
              <a:avLst/>
            </a:pr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 anchor="t"/>
            <a:p>
              <a:pPr lvl="0" indent="0"/>
              <a:endParaRPr lang="zh-CN" altLang="en-US">
                <a:latin typeface="Arial" panose="020B0604020202020204" pitchFamily="34" charset="0"/>
              </a:endParaRPr>
            </a:p>
          </p:txBody>
        </p:sp>
        <p:sp>
          <p:nvSpPr>
            <p:cNvPr id="1040" name="未知"/>
            <p:cNvSpPr>
              <a:spLocks noEditPoints="1"/>
            </p:cNvSpPr>
            <p:nvPr/>
          </p:nvSpPr>
          <p:spPr>
            <a:xfrm>
              <a:off x="480" y="202"/>
              <a:ext cx="21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41" name="未知"/>
            <p:cNvSpPr>
              <a:spLocks noEditPoints="1"/>
            </p:cNvSpPr>
            <p:nvPr/>
          </p:nvSpPr>
          <p:spPr>
            <a:xfrm>
              <a:off x="480" y="607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42" name="未知"/>
            <p:cNvSpPr>
              <a:spLocks noEditPoints="1"/>
            </p:cNvSpPr>
            <p:nvPr/>
          </p:nvSpPr>
          <p:spPr>
            <a:xfrm>
              <a:off x="480" y="1011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43" name="未知"/>
            <p:cNvSpPr>
              <a:spLocks noEditPoints="1"/>
            </p:cNvSpPr>
            <p:nvPr/>
          </p:nvSpPr>
          <p:spPr>
            <a:xfrm>
              <a:off x="480" y="1415"/>
              <a:ext cx="21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44" name="未知"/>
            <p:cNvSpPr>
              <a:spLocks noEditPoints="1"/>
            </p:cNvSpPr>
            <p:nvPr/>
          </p:nvSpPr>
          <p:spPr>
            <a:xfrm>
              <a:off x="480" y="1820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45" name="未知"/>
            <p:cNvSpPr>
              <a:spLocks noEditPoints="1"/>
            </p:cNvSpPr>
            <p:nvPr/>
          </p:nvSpPr>
          <p:spPr>
            <a:xfrm>
              <a:off x="480" y="2224"/>
              <a:ext cx="21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46" name="未知"/>
            <p:cNvSpPr>
              <a:spLocks noEditPoints="1"/>
            </p:cNvSpPr>
            <p:nvPr/>
          </p:nvSpPr>
          <p:spPr>
            <a:xfrm>
              <a:off x="480" y="2629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47" name="未知"/>
            <p:cNvSpPr>
              <a:spLocks noEditPoints="1"/>
            </p:cNvSpPr>
            <p:nvPr/>
          </p:nvSpPr>
          <p:spPr>
            <a:xfrm>
              <a:off x="480" y="3033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48" name="未知"/>
            <p:cNvSpPr>
              <a:spLocks noEditPoints="1"/>
            </p:cNvSpPr>
            <p:nvPr/>
          </p:nvSpPr>
          <p:spPr>
            <a:xfrm>
              <a:off x="480" y="3438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49" name="未知"/>
            <p:cNvSpPr>
              <a:spLocks noEditPoints="1"/>
            </p:cNvSpPr>
            <p:nvPr/>
          </p:nvSpPr>
          <p:spPr>
            <a:xfrm>
              <a:off x="480" y="3842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50" name="矩形 1049"/>
            <p:cNvSpPr/>
            <p:nvPr/>
          </p:nvSpPr>
          <p:spPr>
            <a:xfrm>
              <a:off x="480" y="4246"/>
              <a:ext cx="21" cy="51"/>
            </a:xfrm>
            <a:prstGeom prst="rect">
              <a:avLst/>
            </a:pr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 anchor="t"/>
            <a:p>
              <a:pPr lvl="0" indent="0"/>
              <a:endParaRPr lang="zh-CN" altLang="en-US">
                <a:latin typeface="Arial" panose="020B0604020202020204" pitchFamily="34" charset="0"/>
              </a:endParaRPr>
            </a:p>
          </p:txBody>
        </p:sp>
        <p:sp>
          <p:nvSpPr>
            <p:cNvPr id="1051" name="矩形 1050"/>
            <p:cNvSpPr/>
            <p:nvPr/>
          </p:nvSpPr>
          <p:spPr>
            <a:xfrm>
              <a:off x="930" y="0"/>
              <a:ext cx="21" cy="101"/>
            </a:xfrm>
            <a:prstGeom prst="rect">
              <a:avLst/>
            </a:pr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 anchor="t"/>
            <a:p>
              <a:pPr lvl="0" indent="0"/>
              <a:endParaRPr lang="zh-CN" altLang="en-US">
                <a:latin typeface="Arial" panose="020B0604020202020204" pitchFamily="34" charset="0"/>
              </a:endParaRPr>
            </a:p>
          </p:txBody>
        </p:sp>
        <p:sp>
          <p:nvSpPr>
            <p:cNvPr id="1052" name="未知"/>
            <p:cNvSpPr>
              <a:spLocks noEditPoints="1"/>
            </p:cNvSpPr>
            <p:nvPr/>
          </p:nvSpPr>
          <p:spPr>
            <a:xfrm>
              <a:off x="930" y="202"/>
              <a:ext cx="21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53" name="未知"/>
            <p:cNvSpPr>
              <a:spLocks noEditPoints="1"/>
            </p:cNvSpPr>
            <p:nvPr/>
          </p:nvSpPr>
          <p:spPr>
            <a:xfrm>
              <a:off x="930" y="607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54" name="未知"/>
            <p:cNvSpPr>
              <a:spLocks noEditPoints="1"/>
            </p:cNvSpPr>
            <p:nvPr/>
          </p:nvSpPr>
          <p:spPr>
            <a:xfrm>
              <a:off x="930" y="1011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55" name="未知"/>
            <p:cNvSpPr>
              <a:spLocks noEditPoints="1"/>
            </p:cNvSpPr>
            <p:nvPr/>
          </p:nvSpPr>
          <p:spPr>
            <a:xfrm>
              <a:off x="930" y="1415"/>
              <a:ext cx="21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56" name="未知"/>
            <p:cNvSpPr>
              <a:spLocks noEditPoints="1"/>
            </p:cNvSpPr>
            <p:nvPr/>
          </p:nvSpPr>
          <p:spPr>
            <a:xfrm>
              <a:off x="930" y="1820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57" name="未知"/>
            <p:cNvSpPr>
              <a:spLocks noEditPoints="1"/>
            </p:cNvSpPr>
            <p:nvPr/>
          </p:nvSpPr>
          <p:spPr>
            <a:xfrm>
              <a:off x="930" y="2224"/>
              <a:ext cx="21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58" name="未知"/>
            <p:cNvSpPr>
              <a:spLocks noEditPoints="1"/>
            </p:cNvSpPr>
            <p:nvPr/>
          </p:nvSpPr>
          <p:spPr>
            <a:xfrm>
              <a:off x="930" y="2629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59" name="未知"/>
            <p:cNvSpPr>
              <a:spLocks noEditPoints="1"/>
            </p:cNvSpPr>
            <p:nvPr/>
          </p:nvSpPr>
          <p:spPr>
            <a:xfrm>
              <a:off x="930" y="3033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60" name="未知"/>
            <p:cNvSpPr>
              <a:spLocks noEditPoints="1"/>
            </p:cNvSpPr>
            <p:nvPr/>
          </p:nvSpPr>
          <p:spPr>
            <a:xfrm>
              <a:off x="930" y="3438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61" name="未知"/>
            <p:cNvSpPr>
              <a:spLocks noEditPoints="1"/>
            </p:cNvSpPr>
            <p:nvPr/>
          </p:nvSpPr>
          <p:spPr>
            <a:xfrm>
              <a:off x="930" y="3842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62" name="矩形 1061"/>
            <p:cNvSpPr/>
            <p:nvPr/>
          </p:nvSpPr>
          <p:spPr>
            <a:xfrm>
              <a:off x="930" y="4246"/>
              <a:ext cx="21" cy="51"/>
            </a:xfrm>
            <a:prstGeom prst="rect">
              <a:avLst/>
            </a:pr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 anchor="t"/>
            <a:p>
              <a:pPr lvl="0" indent="0"/>
              <a:endParaRPr lang="zh-CN" altLang="en-US">
                <a:latin typeface="Arial" panose="020B0604020202020204" pitchFamily="34" charset="0"/>
              </a:endParaRPr>
            </a:p>
          </p:txBody>
        </p:sp>
        <p:sp>
          <p:nvSpPr>
            <p:cNvPr id="1063" name="矩形 1062"/>
            <p:cNvSpPr/>
            <p:nvPr/>
          </p:nvSpPr>
          <p:spPr>
            <a:xfrm>
              <a:off x="1375" y="0"/>
              <a:ext cx="21" cy="101"/>
            </a:xfrm>
            <a:prstGeom prst="rect">
              <a:avLst/>
            </a:pr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 anchor="t"/>
            <a:p>
              <a:pPr lvl="0" indent="0"/>
              <a:endParaRPr lang="zh-CN" altLang="en-US">
                <a:latin typeface="Arial" panose="020B0604020202020204" pitchFamily="34" charset="0"/>
              </a:endParaRPr>
            </a:p>
          </p:txBody>
        </p:sp>
        <p:sp>
          <p:nvSpPr>
            <p:cNvPr id="1064" name="未知"/>
            <p:cNvSpPr>
              <a:spLocks noEditPoints="1"/>
            </p:cNvSpPr>
            <p:nvPr/>
          </p:nvSpPr>
          <p:spPr>
            <a:xfrm>
              <a:off x="1375" y="202"/>
              <a:ext cx="21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65" name="未知"/>
            <p:cNvSpPr>
              <a:spLocks noEditPoints="1"/>
            </p:cNvSpPr>
            <p:nvPr/>
          </p:nvSpPr>
          <p:spPr>
            <a:xfrm>
              <a:off x="1375" y="607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66" name="未知"/>
            <p:cNvSpPr>
              <a:spLocks noEditPoints="1"/>
            </p:cNvSpPr>
            <p:nvPr/>
          </p:nvSpPr>
          <p:spPr>
            <a:xfrm>
              <a:off x="1375" y="1011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67" name="未知"/>
            <p:cNvSpPr>
              <a:spLocks noEditPoints="1"/>
            </p:cNvSpPr>
            <p:nvPr/>
          </p:nvSpPr>
          <p:spPr>
            <a:xfrm>
              <a:off x="1375" y="1415"/>
              <a:ext cx="21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68" name="未知"/>
            <p:cNvSpPr>
              <a:spLocks noEditPoints="1"/>
            </p:cNvSpPr>
            <p:nvPr/>
          </p:nvSpPr>
          <p:spPr>
            <a:xfrm>
              <a:off x="1375" y="1820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69" name="未知"/>
            <p:cNvSpPr>
              <a:spLocks noEditPoints="1"/>
            </p:cNvSpPr>
            <p:nvPr/>
          </p:nvSpPr>
          <p:spPr>
            <a:xfrm>
              <a:off x="1375" y="2224"/>
              <a:ext cx="21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70" name="未知"/>
            <p:cNvSpPr>
              <a:spLocks noEditPoints="1"/>
            </p:cNvSpPr>
            <p:nvPr/>
          </p:nvSpPr>
          <p:spPr>
            <a:xfrm>
              <a:off x="1375" y="2629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71" name="未知"/>
            <p:cNvSpPr>
              <a:spLocks noEditPoints="1"/>
            </p:cNvSpPr>
            <p:nvPr/>
          </p:nvSpPr>
          <p:spPr>
            <a:xfrm>
              <a:off x="1375" y="3033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72" name="未知"/>
            <p:cNvSpPr>
              <a:spLocks noEditPoints="1"/>
            </p:cNvSpPr>
            <p:nvPr/>
          </p:nvSpPr>
          <p:spPr>
            <a:xfrm>
              <a:off x="1375" y="3438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73" name="未知"/>
            <p:cNvSpPr>
              <a:spLocks noEditPoints="1"/>
            </p:cNvSpPr>
            <p:nvPr/>
          </p:nvSpPr>
          <p:spPr>
            <a:xfrm>
              <a:off x="1375" y="3842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74" name="矩形 1073"/>
            <p:cNvSpPr/>
            <p:nvPr/>
          </p:nvSpPr>
          <p:spPr>
            <a:xfrm>
              <a:off x="1375" y="4246"/>
              <a:ext cx="21" cy="51"/>
            </a:xfrm>
            <a:prstGeom prst="rect">
              <a:avLst/>
            </a:pr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 anchor="t"/>
            <a:p>
              <a:pPr lvl="0" indent="0"/>
              <a:endParaRPr lang="zh-CN" altLang="en-US">
                <a:latin typeface="Arial" panose="020B0604020202020204" pitchFamily="34" charset="0"/>
              </a:endParaRPr>
            </a:p>
          </p:txBody>
        </p:sp>
        <p:sp>
          <p:nvSpPr>
            <p:cNvPr id="1075" name="矩形 1074"/>
            <p:cNvSpPr/>
            <p:nvPr/>
          </p:nvSpPr>
          <p:spPr>
            <a:xfrm>
              <a:off x="1820" y="0"/>
              <a:ext cx="21" cy="101"/>
            </a:xfrm>
            <a:prstGeom prst="rect">
              <a:avLst/>
            </a:pr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 anchor="t"/>
            <a:p>
              <a:pPr lvl="0" indent="0"/>
              <a:endParaRPr lang="zh-CN" altLang="en-US">
                <a:latin typeface="Arial" panose="020B0604020202020204" pitchFamily="34" charset="0"/>
              </a:endParaRPr>
            </a:p>
          </p:txBody>
        </p:sp>
        <p:sp>
          <p:nvSpPr>
            <p:cNvPr id="1076" name="未知"/>
            <p:cNvSpPr>
              <a:spLocks noEditPoints="1"/>
            </p:cNvSpPr>
            <p:nvPr/>
          </p:nvSpPr>
          <p:spPr>
            <a:xfrm>
              <a:off x="1820" y="202"/>
              <a:ext cx="21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77" name="未知"/>
            <p:cNvSpPr>
              <a:spLocks noEditPoints="1"/>
            </p:cNvSpPr>
            <p:nvPr/>
          </p:nvSpPr>
          <p:spPr>
            <a:xfrm>
              <a:off x="1820" y="607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78" name="未知"/>
            <p:cNvSpPr>
              <a:spLocks noEditPoints="1"/>
            </p:cNvSpPr>
            <p:nvPr/>
          </p:nvSpPr>
          <p:spPr>
            <a:xfrm>
              <a:off x="1820" y="1011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79" name="未知"/>
            <p:cNvSpPr>
              <a:spLocks noEditPoints="1"/>
            </p:cNvSpPr>
            <p:nvPr/>
          </p:nvSpPr>
          <p:spPr>
            <a:xfrm>
              <a:off x="1820" y="1415"/>
              <a:ext cx="21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80" name="未知"/>
            <p:cNvSpPr>
              <a:spLocks noEditPoints="1"/>
            </p:cNvSpPr>
            <p:nvPr/>
          </p:nvSpPr>
          <p:spPr>
            <a:xfrm>
              <a:off x="1820" y="1820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81" name="未知"/>
            <p:cNvSpPr>
              <a:spLocks noEditPoints="1"/>
            </p:cNvSpPr>
            <p:nvPr/>
          </p:nvSpPr>
          <p:spPr>
            <a:xfrm>
              <a:off x="1820" y="2224"/>
              <a:ext cx="21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82" name="未知"/>
            <p:cNvSpPr>
              <a:spLocks noEditPoints="1"/>
            </p:cNvSpPr>
            <p:nvPr/>
          </p:nvSpPr>
          <p:spPr>
            <a:xfrm>
              <a:off x="1820" y="2629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83" name="未知"/>
            <p:cNvSpPr>
              <a:spLocks noEditPoints="1"/>
            </p:cNvSpPr>
            <p:nvPr/>
          </p:nvSpPr>
          <p:spPr>
            <a:xfrm>
              <a:off x="1820" y="3033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84" name="未知"/>
            <p:cNvSpPr>
              <a:spLocks noEditPoints="1"/>
            </p:cNvSpPr>
            <p:nvPr/>
          </p:nvSpPr>
          <p:spPr>
            <a:xfrm>
              <a:off x="1820" y="3438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85" name="未知"/>
            <p:cNvSpPr>
              <a:spLocks noEditPoints="1"/>
            </p:cNvSpPr>
            <p:nvPr/>
          </p:nvSpPr>
          <p:spPr>
            <a:xfrm>
              <a:off x="1820" y="3842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86" name="矩形 1085"/>
            <p:cNvSpPr/>
            <p:nvPr/>
          </p:nvSpPr>
          <p:spPr>
            <a:xfrm>
              <a:off x="1820" y="4246"/>
              <a:ext cx="21" cy="51"/>
            </a:xfrm>
            <a:prstGeom prst="rect">
              <a:avLst/>
            </a:pr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 anchor="t"/>
            <a:p>
              <a:pPr lvl="0" indent="0"/>
              <a:endParaRPr lang="zh-CN" altLang="en-US">
                <a:latin typeface="Arial" panose="020B0604020202020204" pitchFamily="34" charset="0"/>
              </a:endParaRPr>
            </a:p>
          </p:txBody>
        </p:sp>
        <p:sp>
          <p:nvSpPr>
            <p:cNvPr id="1087" name="矩形 1086"/>
            <p:cNvSpPr/>
            <p:nvPr/>
          </p:nvSpPr>
          <p:spPr>
            <a:xfrm>
              <a:off x="2271" y="0"/>
              <a:ext cx="20" cy="101"/>
            </a:xfrm>
            <a:prstGeom prst="rect">
              <a:avLst/>
            </a:pr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 anchor="t"/>
            <a:p>
              <a:pPr lvl="0" indent="0"/>
              <a:endParaRPr lang="zh-CN" altLang="en-US">
                <a:latin typeface="Arial" panose="020B0604020202020204" pitchFamily="34" charset="0"/>
              </a:endParaRPr>
            </a:p>
          </p:txBody>
        </p:sp>
        <p:sp>
          <p:nvSpPr>
            <p:cNvPr id="1088" name="未知"/>
            <p:cNvSpPr>
              <a:spLocks noEditPoints="1"/>
            </p:cNvSpPr>
            <p:nvPr/>
          </p:nvSpPr>
          <p:spPr>
            <a:xfrm>
              <a:off x="2271" y="202"/>
              <a:ext cx="20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89" name="未知"/>
            <p:cNvSpPr>
              <a:spLocks noEditPoints="1"/>
            </p:cNvSpPr>
            <p:nvPr/>
          </p:nvSpPr>
          <p:spPr>
            <a:xfrm>
              <a:off x="2271" y="607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90" name="未知"/>
            <p:cNvSpPr>
              <a:spLocks noEditPoints="1"/>
            </p:cNvSpPr>
            <p:nvPr/>
          </p:nvSpPr>
          <p:spPr>
            <a:xfrm>
              <a:off x="2271" y="1011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91" name="未知"/>
            <p:cNvSpPr>
              <a:spLocks noEditPoints="1"/>
            </p:cNvSpPr>
            <p:nvPr/>
          </p:nvSpPr>
          <p:spPr>
            <a:xfrm>
              <a:off x="2271" y="1415"/>
              <a:ext cx="20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92" name="未知"/>
            <p:cNvSpPr>
              <a:spLocks noEditPoints="1"/>
            </p:cNvSpPr>
            <p:nvPr/>
          </p:nvSpPr>
          <p:spPr>
            <a:xfrm>
              <a:off x="2271" y="1820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93" name="未知"/>
            <p:cNvSpPr>
              <a:spLocks noEditPoints="1"/>
            </p:cNvSpPr>
            <p:nvPr/>
          </p:nvSpPr>
          <p:spPr>
            <a:xfrm>
              <a:off x="2271" y="2224"/>
              <a:ext cx="20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94" name="未知"/>
            <p:cNvSpPr>
              <a:spLocks noEditPoints="1"/>
            </p:cNvSpPr>
            <p:nvPr/>
          </p:nvSpPr>
          <p:spPr>
            <a:xfrm>
              <a:off x="2271" y="2629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95" name="未知"/>
            <p:cNvSpPr>
              <a:spLocks noEditPoints="1"/>
            </p:cNvSpPr>
            <p:nvPr/>
          </p:nvSpPr>
          <p:spPr>
            <a:xfrm>
              <a:off x="2271" y="3033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96" name="未知"/>
            <p:cNvSpPr>
              <a:spLocks noEditPoints="1"/>
            </p:cNvSpPr>
            <p:nvPr/>
          </p:nvSpPr>
          <p:spPr>
            <a:xfrm>
              <a:off x="2271" y="3438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97" name="未知"/>
            <p:cNvSpPr>
              <a:spLocks noEditPoints="1"/>
            </p:cNvSpPr>
            <p:nvPr/>
          </p:nvSpPr>
          <p:spPr>
            <a:xfrm>
              <a:off x="2271" y="3842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98" name="矩形 1097"/>
            <p:cNvSpPr/>
            <p:nvPr/>
          </p:nvSpPr>
          <p:spPr>
            <a:xfrm>
              <a:off x="2271" y="4246"/>
              <a:ext cx="20" cy="51"/>
            </a:xfrm>
            <a:prstGeom prst="rect">
              <a:avLst/>
            </a:pr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 anchor="t"/>
            <a:p>
              <a:pPr lvl="0" indent="0"/>
              <a:endParaRPr lang="zh-CN" altLang="en-US">
                <a:latin typeface="Arial" panose="020B0604020202020204" pitchFamily="34" charset="0"/>
              </a:endParaRPr>
            </a:p>
          </p:txBody>
        </p:sp>
        <p:sp>
          <p:nvSpPr>
            <p:cNvPr id="1099" name="矩形 1098"/>
            <p:cNvSpPr/>
            <p:nvPr/>
          </p:nvSpPr>
          <p:spPr>
            <a:xfrm>
              <a:off x="2716" y="0"/>
              <a:ext cx="20" cy="101"/>
            </a:xfrm>
            <a:prstGeom prst="rect">
              <a:avLst/>
            </a:pr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 anchor="t"/>
            <a:p>
              <a:pPr lvl="0" indent="0"/>
              <a:endParaRPr lang="zh-CN" altLang="en-US">
                <a:latin typeface="Arial" panose="020B0604020202020204" pitchFamily="34" charset="0"/>
              </a:endParaRPr>
            </a:p>
          </p:txBody>
        </p:sp>
        <p:sp>
          <p:nvSpPr>
            <p:cNvPr id="1100" name="未知"/>
            <p:cNvSpPr>
              <a:spLocks noEditPoints="1"/>
            </p:cNvSpPr>
            <p:nvPr/>
          </p:nvSpPr>
          <p:spPr>
            <a:xfrm>
              <a:off x="2716" y="202"/>
              <a:ext cx="20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01" name="未知"/>
            <p:cNvSpPr>
              <a:spLocks noEditPoints="1"/>
            </p:cNvSpPr>
            <p:nvPr/>
          </p:nvSpPr>
          <p:spPr>
            <a:xfrm>
              <a:off x="2716" y="607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02" name="未知"/>
            <p:cNvSpPr>
              <a:spLocks noEditPoints="1"/>
            </p:cNvSpPr>
            <p:nvPr/>
          </p:nvSpPr>
          <p:spPr>
            <a:xfrm>
              <a:off x="2716" y="1011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03" name="未知"/>
            <p:cNvSpPr>
              <a:spLocks noEditPoints="1"/>
            </p:cNvSpPr>
            <p:nvPr/>
          </p:nvSpPr>
          <p:spPr>
            <a:xfrm>
              <a:off x="2716" y="1415"/>
              <a:ext cx="20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04" name="未知"/>
            <p:cNvSpPr>
              <a:spLocks noEditPoints="1"/>
            </p:cNvSpPr>
            <p:nvPr/>
          </p:nvSpPr>
          <p:spPr>
            <a:xfrm>
              <a:off x="2716" y="1820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05" name="未知"/>
            <p:cNvSpPr>
              <a:spLocks noEditPoints="1"/>
            </p:cNvSpPr>
            <p:nvPr/>
          </p:nvSpPr>
          <p:spPr>
            <a:xfrm>
              <a:off x="2716" y="2224"/>
              <a:ext cx="20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06" name="未知"/>
            <p:cNvSpPr>
              <a:spLocks noEditPoints="1"/>
            </p:cNvSpPr>
            <p:nvPr/>
          </p:nvSpPr>
          <p:spPr>
            <a:xfrm>
              <a:off x="2716" y="2629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07" name="未知"/>
            <p:cNvSpPr>
              <a:spLocks noEditPoints="1"/>
            </p:cNvSpPr>
            <p:nvPr/>
          </p:nvSpPr>
          <p:spPr>
            <a:xfrm>
              <a:off x="2716" y="3033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08" name="未知"/>
            <p:cNvSpPr>
              <a:spLocks noEditPoints="1"/>
            </p:cNvSpPr>
            <p:nvPr/>
          </p:nvSpPr>
          <p:spPr>
            <a:xfrm>
              <a:off x="2716" y="3438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09" name="未知"/>
            <p:cNvSpPr>
              <a:spLocks noEditPoints="1"/>
            </p:cNvSpPr>
            <p:nvPr/>
          </p:nvSpPr>
          <p:spPr>
            <a:xfrm>
              <a:off x="2716" y="3842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10" name="矩形 1109"/>
            <p:cNvSpPr/>
            <p:nvPr/>
          </p:nvSpPr>
          <p:spPr>
            <a:xfrm>
              <a:off x="2716" y="4246"/>
              <a:ext cx="20" cy="51"/>
            </a:xfrm>
            <a:prstGeom prst="rect">
              <a:avLst/>
            </a:pr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 anchor="t"/>
            <a:p>
              <a:pPr lvl="0" indent="0"/>
              <a:endParaRPr lang="zh-CN" altLang="en-US">
                <a:latin typeface="Arial" panose="020B0604020202020204" pitchFamily="34" charset="0"/>
              </a:endParaRPr>
            </a:p>
          </p:txBody>
        </p:sp>
        <p:sp>
          <p:nvSpPr>
            <p:cNvPr id="1111" name="矩形 1110"/>
            <p:cNvSpPr/>
            <p:nvPr/>
          </p:nvSpPr>
          <p:spPr>
            <a:xfrm>
              <a:off x="3161" y="0"/>
              <a:ext cx="20" cy="101"/>
            </a:xfrm>
            <a:prstGeom prst="rect">
              <a:avLst/>
            </a:pr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 anchor="t"/>
            <a:p>
              <a:pPr lvl="0" indent="0"/>
              <a:endParaRPr lang="zh-CN" altLang="en-US">
                <a:latin typeface="Arial" panose="020B0604020202020204" pitchFamily="34" charset="0"/>
              </a:endParaRPr>
            </a:p>
          </p:txBody>
        </p:sp>
        <p:sp>
          <p:nvSpPr>
            <p:cNvPr id="1112" name="未知"/>
            <p:cNvSpPr>
              <a:spLocks noEditPoints="1"/>
            </p:cNvSpPr>
            <p:nvPr/>
          </p:nvSpPr>
          <p:spPr>
            <a:xfrm>
              <a:off x="3161" y="202"/>
              <a:ext cx="20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13" name="未知"/>
            <p:cNvSpPr>
              <a:spLocks noEditPoints="1"/>
            </p:cNvSpPr>
            <p:nvPr/>
          </p:nvSpPr>
          <p:spPr>
            <a:xfrm>
              <a:off x="3161" y="607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14" name="未知"/>
            <p:cNvSpPr>
              <a:spLocks noEditPoints="1"/>
            </p:cNvSpPr>
            <p:nvPr/>
          </p:nvSpPr>
          <p:spPr>
            <a:xfrm>
              <a:off x="3161" y="1011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15" name="未知"/>
            <p:cNvSpPr>
              <a:spLocks noEditPoints="1"/>
            </p:cNvSpPr>
            <p:nvPr/>
          </p:nvSpPr>
          <p:spPr>
            <a:xfrm>
              <a:off x="3161" y="1415"/>
              <a:ext cx="20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16" name="未知"/>
            <p:cNvSpPr>
              <a:spLocks noEditPoints="1"/>
            </p:cNvSpPr>
            <p:nvPr/>
          </p:nvSpPr>
          <p:spPr>
            <a:xfrm>
              <a:off x="3161" y="1820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17" name="未知"/>
            <p:cNvSpPr>
              <a:spLocks noEditPoints="1"/>
            </p:cNvSpPr>
            <p:nvPr/>
          </p:nvSpPr>
          <p:spPr>
            <a:xfrm>
              <a:off x="3161" y="2224"/>
              <a:ext cx="20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18" name="未知"/>
            <p:cNvSpPr>
              <a:spLocks noEditPoints="1"/>
            </p:cNvSpPr>
            <p:nvPr/>
          </p:nvSpPr>
          <p:spPr>
            <a:xfrm>
              <a:off x="3161" y="2629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19" name="未知"/>
            <p:cNvSpPr>
              <a:spLocks noEditPoints="1"/>
            </p:cNvSpPr>
            <p:nvPr/>
          </p:nvSpPr>
          <p:spPr>
            <a:xfrm>
              <a:off x="3161" y="3033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20" name="未知"/>
            <p:cNvSpPr>
              <a:spLocks noEditPoints="1"/>
            </p:cNvSpPr>
            <p:nvPr/>
          </p:nvSpPr>
          <p:spPr>
            <a:xfrm>
              <a:off x="3161" y="3438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21" name="未知"/>
            <p:cNvSpPr>
              <a:spLocks noEditPoints="1"/>
            </p:cNvSpPr>
            <p:nvPr/>
          </p:nvSpPr>
          <p:spPr>
            <a:xfrm>
              <a:off x="3161" y="3842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22" name="矩形 1121"/>
            <p:cNvSpPr/>
            <p:nvPr/>
          </p:nvSpPr>
          <p:spPr>
            <a:xfrm>
              <a:off x="3161" y="4246"/>
              <a:ext cx="20" cy="51"/>
            </a:xfrm>
            <a:prstGeom prst="rect">
              <a:avLst/>
            </a:pr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 anchor="t"/>
            <a:p>
              <a:pPr lvl="0" indent="0"/>
              <a:endParaRPr lang="zh-CN" altLang="en-US">
                <a:latin typeface="Arial" panose="020B0604020202020204" pitchFamily="34" charset="0"/>
              </a:endParaRPr>
            </a:p>
          </p:txBody>
        </p:sp>
        <p:sp>
          <p:nvSpPr>
            <p:cNvPr id="1123" name="矩形 1122"/>
            <p:cNvSpPr/>
            <p:nvPr/>
          </p:nvSpPr>
          <p:spPr>
            <a:xfrm>
              <a:off x="3611" y="0"/>
              <a:ext cx="20" cy="101"/>
            </a:xfrm>
            <a:prstGeom prst="rect">
              <a:avLst/>
            </a:pr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 anchor="t"/>
            <a:p>
              <a:pPr lvl="0" indent="0"/>
              <a:endParaRPr lang="zh-CN" altLang="en-US">
                <a:latin typeface="Arial" panose="020B0604020202020204" pitchFamily="34" charset="0"/>
              </a:endParaRPr>
            </a:p>
          </p:txBody>
        </p:sp>
        <p:sp>
          <p:nvSpPr>
            <p:cNvPr id="1124" name="未知"/>
            <p:cNvSpPr>
              <a:spLocks noEditPoints="1"/>
            </p:cNvSpPr>
            <p:nvPr/>
          </p:nvSpPr>
          <p:spPr>
            <a:xfrm>
              <a:off x="3611" y="202"/>
              <a:ext cx="20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25" name="未知"/>
            <p:cNvSpPr>
              <a:spLocks noEditPoints="1"/>
            </p:cNvSpPr>
            <p:nvPr/>
          </p:nvSpPr>
          <p:spPr>
            <a:xfrm>
              <a:off x="3611" y="607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26" name="未知"/>
            <p:cNvSpPr>
              <a:spLocks noEditPoints="1"/>
            </p:cNvSpPr>
            <p:nvPr/>
          </p:nvSpPr>
          <p:spPr>
            <a:xfrm>
              <a:off x="3611" y="1011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27" name="未知"/>
            <p:cNvSpPr>
              <a:spLocks noEditPoints="1"/>
            </p:cNvSpPr>
            <p:nvPr/>
          </p:nvSpPr>
          <p:spPr>
            <a:xfrm>
              <a:off x="3611" y="1415"/>
              <a:ext cx="20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28" name="未知"/>
            <p:cNvSpPr>
              <a:spLocks noEditPoints="1"/>
            </p:cNvSpPr>
            <p:nvPr/>
          </p:nvSpPr>
          <p:spPr>
            <a:xfrm>
              <a:off x="3611" y="1820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29" name="未知"/>
            <p:cNvSpPr>
              <a:spLocks noEditPoints="1"/>
            </p:cNvSpPr>
            <p:nvPr/>
          </p:nvSpPr>
          <p:spPr>
            <a:xfrm>
              <a:off x="3611" y="2224"/>
              <a:ext cx="20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30" name="未知"/>
            <p:cNvSpPr>
              <a:spLocks noEditPoints="1"/>
            </p:cNvSpPr>
            <p:nvPr/>
          </p:nvSpPr>
          <p:spPr>
            <a:xfrm>
              <a:off x="3611" y="2629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31" name="未知"/>
            <p:cNvSpPr>
              <a:spLocks noEditPoints="1"/>
            </p:cNvSpPr>
            <p:nvPr/>
          </p:nvSpPr>
          <p:spPr>
            <a:xfrm>
              <a:off x="3611" y="3033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32" name="未知"/>
            <p:cNvSpPr>
              <a:spLocks noEditPoints="1"/>
            </p:cNvSpPr>
            <p:nvPr/>
          </p:nvSpPr>
          <p:spPr>
            <a:xfrm>
              <a:off x="3611" y="3438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33" name="未知"/>
            <p:cNvSpPr>
              <a:spLocks noEditPoints="1"/>
            </p:cNvSpPr>
            <p:nvPr/>
          </p:nvSpPr>
          <p:spPr>
            <a:xfrm>
              <a:off x="3611" y="3842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34" name="矩形 1133"/>
            <p:cNvSpPr/>
            <p:nvPr/>
          </p:nvSpPr>
          <p:spPr>
            <a:xfrm>
              <a:off x="3611" y="4246"/>
              <a:ext cx="20" cy="51"/>
            </a:xfrm>
            <a:prstGeom prst="rect">
              <a:avLst/>
            </a:pr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 anchor="t"/>
            <a:p>
              <a:pPr lvl="0" indent="0"/>
              <a:endParaRPr lang="zh-CN" altLang="en-US">
                <a:latin typeface="Arial" panose="020B0604020202020204" pitchFamily="34" charset="0"/>
              </a:endParaRPr>
            </a:p>
          </p:txBody>
        </p:sp>
        <p:sp>
          <p:nvSpPr>
            <p:cNvPr id="1135" name="矩形 1134"/>
            <p:cNvSpPr/>
            <p:nvPr/>
          </p:nvSpPr>
          <p:spPr>
            <a:xfrm>
              <a:off x="4056" y="0"/>
              <a:ext cx="20" cy="101"/>
            </a:xfrm>
            <a:prstGeom prst="rect">
              <a:avLst/>
            </a:pr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 anchor="t"/>
            <a:p>
              <a:pPr lvl="0" indent="0"/>
              <a:endParaRPr lang="zh-CN" altLang="en-US">
                <a:latin typeface="Arial" panose="020B0604020202020204" pitchFamily="34" charset="0"/>
              </a:endParaRPr>
            </a:p>
          </p:txBody>
        </p:sp>
        <p:sp>
          <p:nvSpPr>
            <p:cNvPr id="1136" name="未知"/>
            <p:cNvSpPr>
              <a:spLocks noEditPoints="1"/>
            </p:cNvSpPr>
            <p:nvPr/>
          </p:nvSpPr>
          <p:spPr>
            <a:xfrm>
              <a:off x="4056" y="202"/>
              <a:ext cx="20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37" name="未知"/>
            <p:cNvSpPr>
              <a:spLocks noEditPoints="1"/>
            </p:cNvSpPr>
            <p:nvPr/>
          </p:nvSpPr>
          <p:spPr>
            <a:xfrm>
              <a:off x="4056" y="607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38" name="未知"/>
            <p:cNvSpPr>
              <a:spLocks noEditPoints="1"/>
            </p:cNvSpPr>
            <p:nvPr/>
          </p:nvSpPr>
          <p:spPr>
            <a:xfrm>
              <a:off x="4056" y="1011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39" name="未知"/>
            <p:cNvSpPr>
              <a:spLocks noEditPoints="1"/>
            </p:cNvSpPr>
            <p:nvPr/>
          </p:nvSpPr>
          <p:spPr>
            <a:xfrm>
              <a:off x="4056" y="1415"/>
              <a:ext cx="20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40" name="未知"/>
            <p:cNvSpPr>
              <a:spLocks noEditPoints="1"/>
            </p:cNvSpPr>
            <p:nvPr/>
          </p:nvSpPr>
          <p:spPr>
            <a:xfrm>
              <a:off x="4056" y="1820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41" name="未知"/>
            <p:cNvSpPr>
              <a:spLocks noEditPoints="1"/>
            </p:cNvSpPr>
            <p:nvPr/>
          </p:nvSpPr>
          <p:spPr>
            <a:xfrm>
              <a:off x="4056" y="2224"/>
              <a:ext cx="20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42" name="未知"/>
            <p:cNvSpPr>
              <a:spLocks noEditPoints="1"/>
            </p:cNvSpPr>
            <p:nvPr/>
          </p:nvSpPr>
          <p:spPr>
            <a:xfrm>
              <a:off x="4056" y="2629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43" name="未知"/>
            <p:cNvSpPr>
              <a:spLocks noEditPoints="1"/>
            </p:cNvSpPr>
            <p:nvPr/>
          </p:nvSpPr>
          <p:spPr>
            <a:xfrm>
              <a:off x="4056" y="3033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44" name="未知"/>
            <p:cNvSpPr>
              <a:spLocks noEditPoints="1"/>
            </p:cNvSpPr>
            <p:nvPr/>
          </p:nvSpPr>
          <p:spPr>
            <a:xfrm>
              <a:off x="4056" y="3438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45" name="未知"/>
            <p:cNvSpPr>
              <a:spLocks noEditPoints="1"/>
            </p:cNvSpPr>
            <p:nvPr/>
          </p:nvSpPr>
          <p:spPr>
            <a:xfrm>
              <a:off x="4056" y="3842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46" name="矩形 1145"/>
            <p:cNvSpPr/>
            <p:nvPr/>
          </p:nvSpPr>
          <p:spPr>
            <a:xfrm>
              <a:off x="4056" y="4246"/>
              <a:ext cx="20" cy="51"/>
            </a:xfrm>
            <a:prstGeom prst="rect">
              <a:avLst/>
            </a:pr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 anchor="t"/>
            <a:p>
              <a:pPr lvl="0" indent="0"/>
              <a:endParaRPr lang="zh-CN" altLang="en-US">
                <a:latin typeface="Arial" panose="020B0604020202020204" pitchFamily="34" charset="0"/>
              </a:endParaRPr>
            </a:p>
          </p:txBody>
        </p:sp>
        <p:sp>
          <p:nvSpPr>
            <p:cNvPr id="1147" name="矩形 1146"/>
            <p:cNvSpPr/>
            <p:nvPr/>
          </p:nvSpPr>
          <p:spPr>
            <a:xfrm>
              <a:off x="4501" y="0"/>
              <a:ext cx="20" cy="101"/>
            </a:xfrm>
            <a:prstGeom prst="rect">
              <a:avLst/>
            </a:pr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 anchor="t"/>
            <a:p>
              <a:pPr lvl="0" indent="0"/>
              <a:endParaRPr lang="zh-CN" altLang="en-US">
                <a:latin typeface="Arial" panose="020B0604020202020204" pitchFamily="34" charset="0"/>
              </a:endParaRPr>
            </a:p>
          </p:txBody>
        </p:sp>
        <p:sp>
          <p:nvSpPr>
            <p:cNvPr id="1148" name="未知"/>
            <p:cNvSpPr>
              <a:spLocks noEditPoints="1"/>
            </p:cNvSpPr>
            <p:nvPr/>
          </p:nvSpPr>
          <p:spPr>
            <a:xfrm>
              <a:off x="4501" y="202"/>
              <a:ext cx="20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49" name="未知"/>
            <p:cNvSpPr>
              <a:spLocks noEditPoints="1"/>
            </p:cNvSpPr>
            <p:nvPr/>
          </p:nvSpPr>
          <p:spPr>
            <a:xfrm>
              <a:off x="4501" y="607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50" name="未知"/>
            <p:cNvSpPr>
              <a:spLocks noEditPoints="1"/>
            </p:cNvSpPr>
            <p:nvPr/>
          </p:nvSpPr>
          <p:spPr>
            <a:xfrm>
              <a:off x="4501" y="1011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51" name="未知"/>
            <p:cNvSpPr>
              <a:spLocks noEditPoints="1"/>
            </p:cNvSpPr>
            <p:nvPr/>
          </p:nvSpPr>
          <p:spPr>
            <a:xfrm>
              <a:off x="4501" y="1415"/>
              <a:ext cx="20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52" name="未知"/>
            <p:cNvSpPr>
              <a:spLocks noEditPoints="1"/>
            </p:cNvSpPr>
            <p:nvPr/>
          </p:nvSpPr>
          <p:spPr>
            <a:xfrm>
              <a:off x="4501" y="1820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53" name="未知"/>
            <p:cNvSpPr>
              <a:spLocks noEditPoints="1"/>
            </p:cNvSpPr>
            <p:nvPr/>
          </p:nvSpPr>
          <p:spPr>
            <a:xfrm>
              <a:off x="4501" y="2224"/>
              <a:ext cx="20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54" name="未知"/>
            <p:cNvSpPr>
              <a:spLocks noEditPoints="1"/>
            </p:cNvSpPr>
            <p:nvPr/>
          </p:nvSpPr>
          <p:spPr>
            <a:xfrm>
              <a:off x="4501" y="2629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55" name="未知"/>
            <p:cNvSpPr>
              <a:spLocks noEditPoints="1"/>
            </p:cNvSpPr>
            <p:nvPr/>
          </p:nvSpPr>
          <p:spPr>
            <a:xfrm>
              <a:off x="4501" y="3033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56" name="未知"/>
            <p:cNvSpPr>
              <a:spLocks noEditPoints="1"/>
            </p:cNvSpPr>
            <p:nvPr/>
          </p:nvSpPr>
          <p:spPr>
            <a:xfrm>
              <a:off x="4501" y="3438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57" name="未知"/>
            <p:cNvSpPr>
              <a:spLocks noEditPoints="1"/>
            </p:cNvSpPr>
            <p:nvPr/>
          </p:nvSpPr>
          <p:spPr>
            <a:xfrm>
              <a:off x="4501" y="3842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58" name="矩形 1157"/>
            <p:cNvSpPr/>
            <p:nvPr/>
          </p:nvSpPr>
          <p:spPr>
            <a:xfrm>
              <a:off x="4501" y="4246"/>
              <a:ext cx="20" cy="51"/>
            </a:xfrm>
            <a:prstGeom prst="rect">
              <a:avLst/>
            </a:pr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 anchor="t"/>
            <a:p>
              <a:pPr lvl="0" indent="0"/>
              <a:endParaRPr lang="zh-CN" altLang="en-US">
                <a:latin typeface="Arial" panose="020B0604020202020204" pitchFamily="34" charset="0"/>
              </a:endParaRPr>
            </a:p>
          </p:txBody>
        </p:sp>
        <p:sp>
          <p:nvSpPr>
            <p:cNvPr id="1159" name="矩形 1158"/>
            <p:cNvSpPr/>
            <p:nvPr/>
          </p:nvSpPr>
          <p:spPr>
            <a:xfrm>
              <a:off x="4951" y="0"/>
              <a:ext cx="20" cy="101"/>
            </a:xfrm>
            <a:prstGeom prst="rect">
              <a:avLst/>
            </a:pr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 anchor="t"/>
            <a:p>
              <a:pPr lvl="0" indent="0"/>
              <a:endParaRPr lang="zh-CN" altLang="en-US">
                <a:latin typeface="Arial" panose="020B0604020202020204" pitchFamily="34" charset="0"/>
              </a:endParaRPr>
            </a:p>
          </p:txBody>
        </p:sp>
        <p:sp>
          <p:nvSpPr>
            <p:cNvPr id="1160" name="未知"/>
            <p:cNvSpPr>
              <a:spLocks noEditPoints="1"/>
            </p:cNvSpPr>
            <p:nvPr/>
          </p:nvSpPr>
          <p:spPr>
            <a:xfrm>
              <a:off x="4951" y="202"/>
              <a:ext cx="20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61" name="未知"/>
            <p:cNvSpPr>
              <a:spLocks noEditPoints="1"/>
            </p:cNvSpPr>
            <p:nvPr/>
          </p:nvSpPr>
          <p:spPr>
            <a:xfrm>
              <a:off x="4951" y="607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62" name="未知"/>
            <p:cNvSpPr>
              <a:spLocks noEditPoints="1"/>
            </p:cNvSpPr>
            <p:nvPr/>
          </p:nvSpPr>
          <p:spPr>
            <a:xfrm>
              <a:off x="4951" y="1011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63" name="未知"/>
            <p:cNvSpPr>
              <a:spLocks noEditPoints="1"/>
            </p:cNvSpPr>
            <p:nvPr/>
          </p:nvSpPr>
          <p:spPr>
            <a:xfrm>
              <a:off x="4951" y="1415"/>
              <a:ext cx="20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64" name="未知"/>
            <p:cNvSpPr>
              <a:spLocks noEditPoints="1"/>
            </p:cNvSpPr>
            <p:nvPr/>
          </p:nvSpPr>
          <p:spPr>
            <a:xfrm>
              <a:off x="4951" y="1820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65" name="未知"/>
            <p:cNvSpPr>
              <a:spLocks noEditPoints="1"/>
            </p:cNvSpPr>
            <p:nvPr/>
          </p:nvSpPr>
          <p:spPr>
            <a:xfrm>
              <a:off x="4951" y="2224"/>
              <a:ext cx="20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66" name="未知"/>
            <p:cNvSpPr>
              <a:spLocks noEditPoints="1"/>
            </p:cNvSpPr>
            <p:nvPr/>
          </p:nvSpPr>
          <p:spPr>
            <a:xfrm>
              <a:off x="4951" y="2629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67" name="未知"/>
            <p:cNvSpPr>
              <a:spLocks noEditPoints="1"/>
            </p:cNvSpPr>
            <p:nvPr/>
          </p:nvSpPr>
          <p:spPr>
            <a:xfrm>
              <a:off x="4951" y="3033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68" name="未知"/>
            <p:cNvSpPr>
              <a:spLocks noEditPoints="1"/>
            </p:cNvSpPr>
            <p:nvPr/>
          </p:nvSpPr>
          <p:spPr>
            <a:xfrm>
              <a:off x="4951" y="3438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69" name="未知"/>
            <p:cNvSpPr>
              <a:spLocks noEditPoints="1"/>
            </p:cNvSpPr>
            <p:nvPr/>
          </p:nvSpPr>
          <p:spPr>
            <a:xfrm>
              <a:off x="4951" y="3842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70" name="矩形 1169"/>
            <p:cNvSpPr/>
            <p:nvPr/>
          </p:nvSpPr>
          <p:spPr>
            <a:xfrm>
              <a:off x="4951" y="4246"/>
              <a:ext cx="20" cy="51"/>
            </a:xfrm>
            <a:prstGeom prst="rect">
              <a:avLst/>
            </a:pr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 anchor="t"/>
            <a:p>
              <a:pPr lvl="0" indent="0"/>
              <a:endParaRPr lang="zh-CN" altLang="en-US">
                <a:latin typeface="Arial" panose="020B0604020202020204" pitchFamily="34" charset="0"/>
              </a:endParaRPr>
            </a:p>
          </p:txBody>
        </p:sp>
        <p:sp>
          <p:nvSpPr>
            <p:cNvPr id="1171" name="未知"/>
            <p:cNvSpPr/>
            <p:nvPr/>
          </p:nvSpPr>
          <p:spPr>
            <a:xfrm>
              <a:off x="0" y="3281"/>
              <a:ext cx="20" cy="10"/>
            </a:xfrm>
            <a:custGeom>
              <a:avLst/>
              <a:gdLst/>
              <a:ahLst/>
              <a:cxnLst/>
              <a:pathLst>
                <a:path w="4" h="2">
                  <a:moveTo>
                    <a:pt x="0" y="1"/>
                  </a:moveTo>
                  <a:cubicBezTo>
                    <a:pt x="1" y="2"/>
                    <a:pt x="4" y="0"/>
                    <a:pt x="0" y="1"/>
                  </a:cubicBez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1172" name="组合 1171"/>
          <p:cNvGrpSpPr/>
          <p:nvPr/>
        </p:nvGrpSpPr>
        <p:grpSpPr>
          <a:xfrm>
            <a:off x="1066800" y="3444875"/>
            <a:ext cx="533400" cy="492125"/>
            <a:chOff x="0" y="0"/>
            <a:chExt cx="1062" cy="981"/>
          </a:xfrm>
        </p:grpSpPr>
        <p:sp>
          <p:nvSpPr>
            <p:cNvPr id="1173" name="未知"/>
            <p:cNvSpPr/>
            <p:nvPr userDrawn="1"/>
          </p:nvSpPr>
          <p:spPr>
            <a:xfrm>
              <a:off x="25" y="0"/>
              <a:ext cx="207" cy="81"/>
            </a:xfrm>
            <a:custGeom>
              <a:avLst/>
              <a:gdLst/>
              <a:ahLst/>
              <a:cxnLst/>
              <a:pathLst>
                <a:path w="41" h="16">
                  <a:moveTo>
                    <a:pt x="30" y="12"/>
                  </a:moveTo>
                  <a:cubicBezTo>
                    <a:pt x="34" y="11"/>
                    <a:pt x="36" y="10"/>
                    <a:pt x="37" y="10"/>
                  </a:cubicBezTo>
                  <a:cubicBezTo>
                    <a:pt x="37" y="10"/>
                    <a:pt x="38" y="9"/>
                    <a:pt x="38" y="9"/>
                  </a:cubicBezTo>
                  <a:cubicBezTo>
                    <a:pt x="41" y="6"/>
                    <a:pt x="37" y="1"/>
                    <a:pt x="31" y="1"/>
                  </a:cubicBezTo>
                  <a:cubicBezTo>
                    <a:pt x="31" y="1"/>
                    <a:pt x="0" y="0"/>
                    <a:pt x="8" y="11"/>
                  </a:cubicBezTo>
                  <a:cubicBezTo>
                    <a:pt x="8" y="11"/>
                    <a:pt x="15" y="16"/>
                    <a:pt x="30" y="12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74" name="未知"/>
            <p:cNvSpPr>
              <a:spLocks noEditPoints="1"/>
            </p:cNvSpPr>
            <p:nvPr userDrawn="1"/>
          </p:nvSpPr>
          <p:spPr>
            <a:xfrm>
              <a:off x="0" y="5"/>
              <a:ext cx="1062" cy="976"/>
            </a:xfrm>
            <a:custGeom>
              <a:avLst/>
              <a:gdLst/>
              <a:ahLst/>
              <a:cxnLst/>
              <a:pathLst>
                <a:path w="210" h="193">
                  <a:moveTo>
                    <a:pt x="186" y="166"/>
                  </a:moveTo>
                  <a:cubicBezTo>
                    <a:pt x="167" y="166"/>
                    <a:pt x="163" y="155"/>
                    <a:pt x="163" y="155"/>
                  </a:cubicBezTo>
                  <a:cubicBezTo>
                    <a:pt x="163" y="155"/>
                    <a:pt x="162" y="147"/>
                    <a:pt x="154" y="145"/>
                  </a:cubicBezTo>
                  <a:cubicBezTo>
                    <a:pt x="135" y="140"/>
                    <a:pt x="147" y="128"/>
                    <a:pt x="152" y="125"/>
                  </a:cubicBezTo>
                  <a:cubicBezTo>
                    <a:pt x="157" y="123"/>
                    <a:pt x="154" y="122"/>
                    <a:pt x="150" y="120"/>
                  </a:cubicBezTo>
                  <a:cubicBezTo>
                    <a:pt x="142" y="115"/>
                    <a:pt x="141" y="109"/>
                    <a:pt x="142" y="99"/>
                  </a:cubicBezTo>
                  <a:cubicBezTo>
                    <a:pt x="142" y="88"/>
                    <a:pt x="149" y="91"/>
                    <a:pt x="149" y="91"/>
                  </a:cubicBezTo>
                  <a:cubicBezTo>
                    <a:pt x="149" y="91"/>
                    <a:pt x="160" y="96"/>
                    <a:pt x="165" y="93"/>
                  </a:cubicBezTo>
                  <a:cubicBezTo>
                    <a:pt x="169" y="91"/>
                    <a:pt x="167" y="88"/>
                    <a:pt x="165" y="89"/>
                  </a:cubicBezTo>
                  <a:cubicBezTo>
                    <a:pt x="163" y="91"/>
                    <a:pt x="148" y="89"/>
                    <a:pt x="146" y="82"/>
                  </a:cubicBezTo>
                  <a:cubicBezTo>
                    <a:pt x="144" y="74"/>
                    <a:pt x="150" y="78"/>
                    <a:pt x="151" y="78"/>
                  </a:cubicBezTo>
                  <a:cubicBezTo>
                    <a:pt x="153" y="79"/>
                    <a:pt x="153" y="81"/>
                    <a:pt x="157" y="83"/>
                  </a:cubicBezTo>
                  <a:cubicBezTo>
                    <a:pt x="168" y="88"/>
                    <a:pt x="162" y="82"/>
                    <a:pt x="162" y="82"/>
                  </a:cubicBezTo>
                  <a:cubicBezTo>
                    <a:pt x="162" y="82"/>
                    <a:pt x="162" y="82"/>
                    <a:pt x="157" y="77"/>
                  </a:cubicBezTo>
                  <a:cubicBezTo>
                    <a:pt x="152" y="71"/>
                    <a:pt x="145" y="73"/>
                    <a:pt x="139" y="73"/>
                  </a:cubicBezTo>
                  <a:cubicBezTo>
                    <a:pt x="133" y="73"/>
                    <a:pt x="135" y="78"/>
                    <a:pt x="135" y="78"/>
                  </a:cubicBezTo>
                  <a:cubicBezTo>
                    <a:pt x="135" y="78"/>
                    <a:pt x="134" y="88"/>
                    <a:pt x="133" y="106"/>
                  </a:cubicBezTo>
                  <a:cubicBezTo>
                    <a:pt x="132" y="124"/>
                    <a:pt x="129" y="126"/>
                    <a:pt x="128" y="125"/>
                  </a:cubicBezTo>
                  <a:cubicBezTo>
                    <a:pt x="127" y="123"/>
                    <a:pt x="125" y="114"/>
                    <a:pt x="125" y="111"/>
                  </a:cubicBezTo>
                  <a:cubicBezTo>
                    <a:pt x="125" y="108"/>
                    <a:pt x="123" y="97"/>
                    <a:pt x="124" y="84"/>
                  </a:cubicBezTo>
                  <a:cubicBezTo>
                    <a:pt x="125" y="72"/>
                    <a:pt x="128" y="77"/>
                    <a:pt x="120" y="74"/>
                  </a:cubicBezTo>
                  <a:cubicBezTo>
                    <a:pt x="111" y="71"/>
                    <a:pt x="116" y="67"/>
                    <a:pt x="118" y="67"/>
                  </a:cubicBezTo>
                  <a:cubicBezTo>
                    <a:pt x="121" y="67"/>
                    <a:pt x="125" y="69"/>
                    <a:pt x="126" y="67"/>
                  </a:cubicBezTo>
                  <a:cubicBezTo>
                    <a:pt x="127" y="59"/>
                    <a:pt x="128" y="52"/>
                    <a:pt x="124" y="51"/>
                  </a:cubicBezTo>
                  <a:cubicBezTo>
                    <a:pt x="115" y="47"/>
                    <a:pt x="119" y="45"/>
                    <a:pt x="122" y="44"/>
                  </a:cubicBezTo>
                  <a:cubicBezTo>
                    <a:pt x="125" y="43"/>
                    <a:pt x="126" y="35"/>
                    <a:pt x="121" y="37"/>
                  </a:cubicBezTo>
                  <a:cubicBezTo>
                    <a:pt x="112" y="40"/>
                    <a:pt x="113" y="32"/>
                    <a:pt x="115" y="31"/>
                  </a:cubicBezTo>
                  <a:cubicBezTo>
                    <a:pt x="117" y="30"/>
                    <a:pt x="120" y="32"/>
                    <a:pt x="119" y="24"/>
                  </a:cubicBezTo>
                  <a:cubicBezTo>
                    <a:pt x="117" y="17"/>
                    <a:pt x="124" y="14"/>
                    <a:pt x="126" y="21"/>
                  </a:cubicBezTo>
                  <a:cubicBezTo>
                    <a:pt x="127" y="28"/>
                    <a:pt x="130" y="42"/>
                    <a:pt x="132" y="39"/>
                  </a:cubicBezTo>
                  <a:cubicBezTo>
                    <a:pt x="134" y="35"/>
                    <a:pt x="138" y="22"/>
                    <a:pt x="142" y="16"/>
                  </a:cubicBezTo>
                  <a:cubicBezTo>
                    <a:pt x="145" y="10"/>
                    <a:pt x="150" y="15"/>
                    <a:pt x="149" y="18"/>
                  </a:cubicBezTo>
                  <a:cubicBezTo>
                    <a:pt x="144" y="33"/>
                    <a:pt x="152" y="34"/>
                    <a:pt x="152" y="34"/>
                  </a:cubicBezTo>
                  <a:cubicBezTo>
                    <a:pt x="152" y="34"/>
                    <a:pt x="151" y="36"/>
                    <a:pt x="147" y="36"/>
                  </a:cubicBezTo>
                  <a:cubicBezTo>
                    <a:pt x="137" y="35"/>
                    <a:pt x="141" y="41"/>
                    <a:pt x="145" y="43"/>
                  </a:cubicBezTo>
                  <a:cubicBezTo>
                    <a:pt x="154" y="46"/>
                    <a:pt x="148" y="48"/>
                    <a:pt x="143" y="48"/>
                  </a:cubicBezTo>
                  <a:cubicBezTo>
                    <a:pt x="139" y="48"/>
                    <a:pt x="136" y="50"/>
                    <a:pt x="135" y="55"/>
                  </a:cubicBezTo>
                  <a:cubicBezTo>
                    <a:pt x="132" y="70"/>
                    <a:pt x="144" y="67"/>
                    <a:pt x="144" y="67"/>
                  </a:cubicBezTo>
                  <a:cubicBezTo>
                    <a:pt x="162" y="72"/>
                    <a:pt x="189" y="69"/>
                    <a:pt x="189" y="69"/>
                  </a:cubicBezTo>
                  <a:cubicBezTo>
                    <a:pt x="209" y="75"/>
                    <a:pt x="200" y="45"/>
                    <a:pt x="199" y="29"/>
                  </a:cubicBezTo>
                  <a:cubicBezTo>
                    <a:pt x="197" y="13"/>
                    <a:pt x="195" y="5"/>
                    <a:pt x="181" y="2"/>
                  </a:cubicBezTo>
                  <a:cubicBezTo>
                    <a:pt x="168" y="0"/>
                    <a:pt x="90" y="1"/>
                    <a:pt x="90" y="1"/>
                  </a:cubicBezTo>
                  <a:cubicBezTo>
                    <a:pt x="87" y="2"/>
                    <a:pt x="56" y="1"/>
                    <a:pt x="56" y="1"/>
                  </a:cubicBezTo>
                  <a:cubicBezTo>
                    <a:pt x="56" y="1"/>
                    <a:pt x="54" y="8"/>
                    <a:pt x="56" y="8"/>
                  </a:cubicBezTo>
                  <a:cubicBezTo>
                    <a:pt x="61" y="8"/>
                    <a:pt x="80" y="9"/>
                    <a:pt x="80" y="9"/>
                  </a:cubicBezTo>
                  <a:cubicBezTo>
                    <a:pt x="81" y="9"/>
                    <a:pt x="90" y="8"/>
                    <a:pt x="85" y="12"/>
                  </a:cubicBezTo>
                  <a:cubicBezTo>
                    <a:pt x="80" y="16"/>
                    <a:pt x="69" y="16"/>
                    <a:pt x="62" y="16"/>
                  </a:cubicBezTo>
                  <a:cubicBezTo>
                    <a:pt x="47" y="15"/>
                    <a:pt x="54" y="22"/>
                    <a:pt x="60" y="22"/>
                  </a:cubicBezTo>
                  <a:cubicBezTo>
                    <a:pt x="78" y="22"/>
                    <a:pt x="82" y="26"/>
                    <a:pt x="74" y="27"/>
                  </a:cubicBezTo>
                  <a:cubicBezTo>
                    <a:pt x="67" y="28"/>
                    <a:pt x="65" y="28"/>
                    <a:pt x="58" y="29"/>
                  </a:cubicBezTo>
                  <a:cubicBezTo>
                    <a:pt x="2" y="38"/>
                    <a:pt x="21" y="23"/>
                    <a:pt x="26" y="23"/>
                  </a:cubicBezTo>
                  <a:cubicBezTo>
                    <a:pt x="49" y="23"/>
                    <a:pt x="44" y="15"/>
                    <a:pt x="38" y="17"/>
                  </a:cubicBezTo>
                  <a:cubicBezTo>
                    <a:pt x="32" y="18"/>
                    <a:pt x="12" y="11"/>
                    <a:pt x="9" y="24"/>
                  </a:cubicBezTo>
                  <a:cubicBezTo>
                    <a:pt x="7" y="37"/>
                    <a:pt x="15" y="103"/>
                    <a:pt x="13" y="115"/>
                  </a:cubicBezTo>
                  <a:cubicBezTo>
                    <a:pt x="0" y="193"/>
                    <a:pt x="71" y="176"/>
                    <a:pt x="71" y="176"/>
                  </a:cubicBezTo>
                  <a:cubicBezTo>
                    <a:pt x="56" y="164"/>
                    <a:pt x="62" y="153"/>
                    <a:pt x="61" y="146"/>
                  </a:cubicBezTo>
                  <a:cubicBezTo>
                    <a:pt x="57" y="125"/>
                    <a:pt x="55" y="122"/>
                    <a:pt x="51" y="124"/>
                  </a:cubicBezTo>
                  <a:cubicBezTo>
                    <a:pt x="43" y="128"/>
                    <a:pt x="44" y="130"/>
                    <a:pt x="45" y="133"/>
                  </a:cubicBezTo>
                  <a:cubicBezTo>
                    <a:pt x="51" y="151"/>
                    <a:pt x="37" y="137"/>
                    <a:pt x="37" y="137"/>
                  </a:cubicBezTo>
                  <a:cubicBezTo>
                    <a:pt x="35" y="138"/>
                    <a:pt x="34" y="142"/>
                    <a:pt x="35" y="145"/>
                  </a:cubicBezTo>
                  <a:cubicBezTo>
                    <a:pt x="47" y="168"/>
                    <a:pt x="36" y="162"/>
                    <a:pt x="33" y="158"/>
                  </a:cubicBezTo>
                  <a:cubicBezTo>
                    <a:pt x="22" y="142"/>
                    <a:pt x="33" y="133"/>
                    <a:pt x="32" y="128"/>
                  </a:cubicBezTo>
                  <a:cubicBezTo>
                    <a:pt x="27" y="108"/>
                    <a:pt x="42" y="100"/>
                    <a:pt x="44" y="97"/>
                  </a:cubicBezTo>
                  <a:cubicBezTo>
                    <a:pt x="46" y="93"/>
                    <a:pt x="45" y="92"/>
                    <a:pt x="46" y="86"/>
                  </a:cubicBezTo>
                  <a:cubicBezTo>
                    <a:pt x="48" y="72"/>
                    <a:pt x="55" y="79"/>
                    <a:pt x="55" y="84"/>
                  </a:cubicBezTo>
                  <a:cubicBezTo>
                    <a:pt x="53" y="100"/>
                    <a:pt x="63" y="88"/>
                    <a:pt x="67" y="83"/>
                  </a:cubicBezTo>
                  <a:cubicBezTo>
                    <a:pt x="78" y="68"/>
                    <a:pt x="77" y="84"/>
                    <a:pt x="75" y="87"/>
                  </a:cubicBezTo>
                  <a:cubicBezTo>
                    <a:pt x="72" y="89"/>
                    <a:pt x="71" y="93"/>
                    <a:pt x="71" y="95"/>
                  </a:cubicBezTo>
                  <a:cubicBezTo>
                    <a:pt x="74" y="103"/>
                    <a:pt x="69" y="111"/>
                    <a:pt x="67" y="112"/>
                  </a:cubicBezTo>
                  <a:cubicBezTo>
                    <a:pt x="66" y="112"/>
                    <a:pt x="61" y="114"/>
                    <a:pt x="61" y="121"/>
                  </a:cubicBezTo>
                  <a:cubicBezTo>
                    <a:pt x="61" y="127"/>
                    <a:pt x="69" y="139"/>
                    <a:pt x="69" y="143"/>
                  </a:cubicBezTo>
                  <a:cubicBezTo>
                    <a:pt x="69" y="178"/>
                    <a:pt x="84" y="181"/>
                    <a:pt x="91" y="180"/>
                  </a:cubicBezTo>
                  <a:cubicBezTo>
                    <a:pt x="98" y="179"/>
                    <a:pt x="159" y="177"/>
                    <a:pt x="185" y="175"/>
                  </a:cubicBezTo>
                  <a:cubicBezTo>
                    <a:pt x="210" y="173"/>
                    <a:pt x="193" y="166"/>
                    <a:pt x="186" y="166"/>
                  </a:cubicBezTo>
                  <a:close/>
                  <a:moveTo>
                    <a:pt x="165" y="60"/>
                  </a:moveTo>
                  <a:cubicBezTo>
                    <a:pt x="203" y="61"/>
                    <a:pt x="185" y="64"/>
                    <a:pt x="182" y="66"/>
                  </a:cubicBezTo>
                  <a:cubicBezTo>
                    <a:pt x="178" y="68"/>
                    <a:pt x="182" y="66"/>
                    <a:pt x="167" y="65"/>
                  </a:cubicBezTo>
                  <a:cubicBezTo>
                    <a:pt x="152" y="65"/>
                    <a:pt x="165" y="60"/>
                    <a:pt x="165" y="60"/>
                  </a:cubicBezTo>
                  <a:close/>
                  <a:moveTo>
                    <a:pt x="114" y="50"/>
                  </a:moveTo>
                  <a:cubicBezTo>
                    <a:pt x="121" y="55"/>
                    <a:pt x="113" y="61"/>
                    <a:pt x="113" y="61"/>
                  </a:cubicBezTo>
                  <a:cubicBezTo>
                    <a:pt x="113" y="61"/>
                    <a:pt x="108" y="70"/>
                    <a:pt x="112" y="78"/>
                  </a:cubicBezTo>
                  <a:cubicBezTo>
                    <a:pt x="116" y="87"/>
                    <a:pt x="116" y="97"/>
                    <a:pt x="108" y="87"/>
                  </a:cubicBezTo>
                  <a:cubicBezTo>
                    <a:pt x="100" y="78"/>
                    <a:pt x="105" y="58"/>
                    <a:pt x="107" y="53"/>
                  </a:cubicBezTo>
                  <a:cubicBezTo>
                    <a:pt x="107" y="53"/>
                    <a:pt x="107" y="44"/>
                    <a:pt x="114" y="50"/>
                  </a:cubicBezTo>
                  <a:close/>
                  <a:moveTo>
                    <a:pt x="83" y="29"/>
                  </a:moveTo>
                  <a:cubicBezTo>
                    <a:pt x="83" y="25"/>
                    <a:pt x="89" y="26"/>
                    <a:pt x="89" y="26"/>
                  </a:cubicBezTo>
                  <a:cubicBezTo>
                    <a:pt x="89" y="26"/>
                    <a:pt x="99" y="30"/>
                    <a:pt x="104" y="30"/>
                  </a:cubicBezTo>
                  <a:cubicBezTo>
                    <a:pt x="108" y="29"/>
                    <a:pt x="114" y="35"/>
                    <a:pt x="105" y="35"/>
                  </a:cubicBezTo>
                  <a:cubicBezTo>
                    <a:pt x="96" y="35"/>
                    <a:pt x="82" y="39"/>
                    <a:pt x="83" y="29"/>
                  </a:cubicBezTo>
                  <a:close/>
                  <a:moveTo>
                    <a:pt x="61" y="72"/>
                  </a:moveTo>
                  <a:cubicBezTo>
                    <a:pt x="55" y="72"/>
                    <a:pt x="16" y="87"/>
                    <a:pt x="16" y="48"/>
                  </a:cubicBezTo>
                  <a:cubicBezTo>
                    <a:pt x="16" y="39"/>
                    <a:pt x="14" y="31"/>
                    <a:pt x="24" y="37"/>
                  </a:cubicBezTo>
                  <a:cubicBezTo>
                    <a:pt x="35" y="42"/>
                    <a:pt x="25" y="42"/>
                    <a:pt x="49" y="40"/>
                  </a:cubicBezTo>
                  <a:cubicBezTo>
                    <a:pt x="49" y="40"/>
                    <a:pt x="66" y="41"/>
                    <a:pt x="68" y="40"/>
                  </a:cubicBezTo>
                  <a:cubicBezTo>
                    <a:pt x="71" y="38"/>
                    <a:pt x="69" y="34"/>
                    <a:pt x="74" y="34"/>
                  </a:cubicBezTo>
                  <a:cubicBezTo>
                    <a:pt x="80" y="34"/>
                    <a:pt x="79" y="40"/>
                    <a:pt x="79" y="40"/>
                  </a:cubicBezTo>
                  <a:cubicBezTo>
                    <a:pt x="79" y="40"/>
                    <a:pt x="74" y="46"/>
                    <a:pt x="109" y="41"/>
                  </a:cubicBezTo>
                  <a:cubicBezTo>
                    <a:pt x="113" y="41"/>
                    <a:pt x="117" y="45"/>
                    <a:pt x="108" y="45"/>
                  </a:cubicBezTo>
                  <a:cubicBezTo>
                    <a:pt x="104" y="45"/>
                    <a:pt x="97" y="48"/>
                    <a:pt x="100" y="53"/>
                  </a:cubicBezTo>
                  <a:cubicBezTo>
                    <a:pt x="102" y="58"/>
                    <a:pt x="99" y="93"/>
                    <a:pt x="99" y="93"/>
                  </a:cubicBezTo>
                  <a:cubicBezTo>
                    <a:pt x="99" y="93"/>
                    <a:pt x="97" y="100"/>
                    <a:pt x="94" y="90"/>
                  </a:cubicBezTo>
                  <a:cubicBezTo>
                    <a:pt x="93" y="86"/>
                    <a:pt x="94" y="53"/>
                    <a:pt x="93" y="51"/>
                  </a:cubicBezTo>
                  <a:cubicBezTo>
                    <a:pt x="93" y="48"/>
                    <a:pt x="77" y="45"/>
                    <a:pt x="77" y="57"/>
                  </a:cubicBezTo>
                  <a:cubicBezTo>
                    <a:pt x="77" y="68"/>
                    <a:pt x="73" y="71"/>
                    <a:pt x="61" y="72"/>
                  </a:cubicBezTo>
                  <a:close/>
                  <a:moveTo>
                    <a:pt x="85" y="84"/>
                  </a:moveTo>
                  <a:cubicBezTo>
                    <a:pt x="82" y="88"/>
                    <a:pt x="78" y="90"/>
                    <a:pt x="80" y="82"/>
                  </a:cubicBezTo>
                  <a:cubicBezTo>
                    <a:pt x="81" y="74"/>
                    <a:pt x="83" y="63"/>
                    <a:pt x="83" y="57"/>
                  </a:cubicBezTo>
                  <a:cubicBezTo>
                    <a:pt x="83" y="57"/>
                    <a:pt x="87" y="50"/>
                    <a:pt x="88" y="58"/>
                  </a:cubicBezTo>
                  <a:cubicBezTo>
                    <a:pt x="89" y="66"/>
                    <a:pt x="87" y="81"/>
                    <a:pt x="85" y="84"/>
                  </a:cubicBezTo>
                  <a:close/>
                  <a:moveTo>
                    <a:pt x="102" y="145"/>
                  </a:moveTo>
                  <a:cubicBezTo>
                    <a:pt x="78" y="144"/>
                    <a:pt x="77" y="148"/>
                    <a:pt x="77" y="117"/>
                  </a:cubicBezTo>
                  <a:cubicBezTo>
                    <a:pt x="77" y="86"/>
                    <a:pt x="81" y="93"/>
                    <a:pt x="82" y="96"/>
                  </a:cubicBezTo>
                  <a:cubicBezTo>
                    <a:pt x="82" y="96"/>
                    <a:pt x="90" y="116"/>
                    <a:pt x="111" y="101"/>
                  </a:cubicBezTo>
                  <a:cubicBezTo>
                    <a:pt x="114" y="98"/>
                    <a:pt x="116" y="96"/>
                    <a:pt x="117" y="106"/>
                  </a:cubicBezTo>
                  <a:cubicBezTo>
                    <a:pt x="117" y="117"/>
                    <a:pt x="127" y="145"/>
                    <a:pt x="102" y="145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75" name="未知"/>
            <p:cNvSpPr/>
            <p:nvPr userDrawn="1"/>
          </p:nvSpPr>
          <p:spPr>
            <a:xfrm>
              <a:off x="252" y="470"/>
              <a:ext cx="86" cy="102"/>
            </a:xfrm>
            <a:custGeom>
              <a:avLst/>
              <a:gdLst/>
              <a:ahLst/>
              <a:cxnLst/>
              <a:pathLst>
                <a:path w="17" h="20">
                  <a:moveTo>
                    <a:pt x="14" y="5"/>
                  </a:moveTo>
                  <a:cubicBezTo>
                    <a:pt x="13" y="0"/>
                    <a:pt x="0" y="8"/>
                    <a:pt x="9" y="20"/>
                  </a:cubicBezTo>
                  <a:cubicBezTo>
                    <a:pt x="9" y="20"/>
                    <a:pt x="17" y="17"/>
                    <a:pt x="14" y="5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76" name="未知"/>
            <p:cNvSpPr/>
            <p:nvPr userDrawn="1"/>
          </p:nvSpPr>
          <p:spPr>
            <a:xfrm>
              <a:off x="171" y="511"/>
              <a:ext cx="76" cy="136"/>
            </a:xfrm>
            <a:custGeom>
              <a:avLst/>
              <a:gdLst/>
              <a:ahLst/>
              <a:cxnLst/>
              <a:pathLst>
                <a:path w="15" h="27">
                  <a:moveTo>
                    <a:pt x="7" y="10"/>
                  </a:moveTo>
                  <a:cubicBezTo>
                    <a:pt x="0" y="19"/>
                    <a:pt x="2" y="23"/>
                    <a:pt x="4" y="25"/>
                  </a:cubicBezTo>
                  <a:cubicBezTo>
                    <a:pt x="7" y="27"/>
                    <a:pt x="11" y="26"/>
                    <a:pt x="15" y="16"/>
                  </a:cubicBezTo>
                  <a:cubicBezTo>
                    <a:pt x="15" y="16"/>
                    <a:pt x="12" y="11"/>
                    <a:pt x="13" y="8"/>
                  </a:cubicBezTo>
                  <a:cubicBezTo>
                    <a:pt x="15" y="6"/>
                    <a:pt x="14" y="0"/>
                    <a:pt x="7" y="10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77" name="未知"/>
            <p:cNvSpPr/>
            <p:nvPr userDrawn="1"/>
          </p:nvSpPr>
          <p:spPr>
            <a:xfrm>
              <a:off x="126" y="238"/>
              <a:ext cx="243" cy="116"/>
            </a:xfrm>
            <a:custGeom>
              <a:avLst/>
              <a:gdLst/>
              <a:ahLst/>
              <a:cxnLst/>
              <a:pathLst>
                <a:path w="48" h="23">
                  <a:moveTo>
                    <a:pt x="40" y="2"/>
                  </a:moveTo>
                  <a:cubicBezTo>
                    <a:pt x="38" y="3"/>
                    <a:pt x="9" y="1"/>
                    <a:pt x="9" y="1"/>
                  </a:cubicBezTo>
                  <a:cubicBezTo>
                    <a:pt x="5" y="1"/>
                    <a:pt x="1" y="0"/>
                    <a:pt x="1" y="9"/>
                  </a:cubicBezTo>
                  <a:cubicBezTo>
                    <a:pt x="0" y="23"/>
                    <a:pt x="17" y="21"/>
                    <a:pt x="22" y="21"/>
                  </a:cubicBezTo>
                  <a:cubicBezTo>
                    <a:pt x="26" y="21"/>
                    <a:pt x="30" y="18"/>
                    <a:pt x="34" y="20"/>
                  </a:cubicBezTo>
                  <a:cubicBezTo>
                    <a:pt x="34" y="20"/>
                    <a:pt x="38" y="23"/>
                    <a:pt x="40" y="19"/>
                  </a:cubicBezTo>
                  <a:cubicBezTo>
                    <a:pt x="48" y="5"/>
                    <a:pt x="43" y="0"/>
                    <a:pt x="40" y="2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78" name="未知"/>
            <p:cNvSpPr/>
            <p:nvPr userDrawn="1"/>
          </p:nvSpPr>
          <p:spPr>
            <a:xfrm>
              <a:off x="404" y="561"/>
              <a:ext cx="177" cy="187"/>
            </a:xfrm>
            <a:custGeom>
              <a:avLst/>
              <a:gdLst/>
              <a:ahLst/>
              <a:cxnLst/>
              <a:pathLst>
                <a:path w="35" h="37">
                  <a:moveTo>
                    <a:pt x="24" y="2"/>
                  </a:moveTo>
                  <a:cubicBezTo>
                    <a:pt x="19" y="3"/>
                    <a:pt x="11" y="2"/>
                    <a:pt x="11" y="2"/>
                  </a:cubicBezTo>
                  <a:cubicBezTo>
                    <a:pt x="0" y="2"/>
                    <a:pt x="5" y="14"/>
                    <a:pt x="4" y="20"/>
                  </a:cubicBezTo>
                  <a:cubicBezTo>
                    <a:pt x="3" y="27"/>
                    <a:pt x="22" y="37"/>
                    <a:pt x="28" y="22"/>
                  </a:cubicBezTo>
                  <a:cubicBezTo>
                    <a:pt x="35" y="7"/>
                    <a:pt x="28" y="0"/>
                    <a:pt x="24" y="2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79" name="未知"/>
            <p:cNvSpPr/>
            <p:nvPr userDrawn="1"/>
          </p:nvSpPr>
          <p:spPr>
            <a:xfrm>
              <a:off x="809" y="374"/>
              <a:ext cx="177" cy="36"/>
            </a:xfrm>
            <a:custGeom>
              <a:avLst/>
              <a:gdLst/>
              <a:ahLst/>
              <a:cxnLst/>
              <a:pathLst>
                <a:path w="35" h="7">
                  <a:moveTo>
                    <a:pt x="5" y="0"/>
                  </a:moveTo>
                  <a:cubicBezTo>
                    <a:pt x="0" y="0"/>
                    <a:pt x="7" y="7"/>
                    <a:pt x="14" y="5"/>
                  </a:cubicBezTo>
                  <a:cubicBezTo>
                    <a:pt x="35" y="1"/>
                    <a:pt x="5" y="0"/>
                    <a:pt x="5" y="0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80" name="未知"/>
            <p:cNvSpPr/>
            <p:nvPr userDrawn="1"/>
          </p:nvSpPr>
          <p:spPr>
            <a:xfrm>
              <a:off x="869" y="369"/>
              <a:ext cx="137" cy="81"/>
            </a:xfrm>
            <a:custGeom>
              <a:avLst/>
              <a:gdLst/>
              <a:ahLst/>
              <a:cxnLst/>
              <a:pathLst>
                <a:path w="27" h="16">
                  <a:moveTo>
                    <a:pt x="7" y="13"/>
                  </a:moveTo>
                  <a:cubicBezTo>
                    <a:pt x="7" y="13"/>
                    <a:pt x="18" y="16"/>
                    <a:pt x="25" y="6"/>
                  </a:cubicBezTo>
                  <a:cubicBezTo>
                    <a:pt x="27" y="2"/>
                    <a:pt x="23" y="0"/>
                    <a:pt x="17" y="1"/>
                  </a:cubicBezTo>
                  <a:cubicBezTo>
                    <a:pt x="13" y="1"/>
                    <a:pt x="14" y="11"/>
                    <a:pt x="7" y="11"/>
                  </a:cubicBezTo>
                  <a:cubicBezTo>
                    <a:pt x="0" y="11"/>
                    <a:pt x="7" y="13"/>
                    <a:pt x="7" y="13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81" name="未知"/>
            <p:cNvSpPr/>
            <p:nvPr userDrawn="1"/>
          </p:nvSpPr>
          <p:spPr>
            <a:xfrm>
              <a:off x="864" y="420"/>
              <a:ext cx="177" cy="86"/>
            </a:xfrm>
            <a:custGeom>
              <a:avLst/>
              <a:gdLst/>
              <a:ahLst/>
              <a:cxnLst/>
              <a:pathLst>
                <a:path w="35" h="17">
                  <a:moveTo>
                    <a:pt x="25" y="6"/>
                  </a:moveTo>
                  <a:cubicBezTo>
                    <a:pt x="20" y="12"/>
                    <a:pt x="8" y="10"/>
                    <a:pt x="8" y="10"/>
                  </a:cubicBezTo>
                  <a:cubicBezTo>
                    <a:pt x="8" y="10"/>
                    <a:pt x="0" y="9"/>
                    <a:pt x="6" y="13"/>
                  </a:cubicBezTo>
                  <a:cubicBezTo>
                    <a:pt x="11" y="17"/>
                    <a:pt x="18" y="15"/>
                    <a:pt x="27" y="12"/>
                  </a:cubicBezTo>
                  <a:cubicBezTo>
                    <a:pt x="35" y="8"/>
                    <a:pt x="31" y="0"/>
                    <a:pt x="25" y="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82" name="未知"/>
            <p:cNvSpPr/>
            <p:nvPr userDrawn="1"/>
          </p:nvSpPr>
          <p:spPr>
            <a:xfrm>
              <a:off x="748" y="501"/>
              <a:ext cx="248" cy="60"/>
            </a:xfrm>
            <a:custGeom>
              <a:avLst/>
              <a:gdLst/>
              <a:ahLst/>
              <a:cxnLst/>
              <a:pathLst>
                <a:path w="49" h="12">
                  <a:moveTo>
                    <a:pt x="40" y="3"/>
                  </a:moveTo>
                  <a:cubicBezTo>
                    <a:pt x="37" y="2"/>
                    <a:pt x="36" y="0"/>
                    <a:pt x="29" y="1"/>
                  </a:cubicBezTo>
                  <a:cubicBezTo>
                    <a:pt x="13" y="4"/>
                    <a:pt x="7" y="0"/>
                    <a:pt x="7" y="0"/>
                  </a:cubicBezTo>
                  <a:cubicBezTo>
                    <a:pt x="7" y="0"/>
                    <a:pt x="0" y="3"/>
                    <a:pt x="2" y="5"/>
                  </a:cubicBezTo>
                  <a:cubicBezTo>
                    <a:pt x="5" y="7"/>
                    <a:pt x="17" y="8"/>
                    <a:pt x="20" y="8"/>
                  </a:cubicBezTo>
                  <a:cubicBezTo>
                    <a:pt x="23" y="8"/>
                    <a:pt x="34" y="12"/>
                    <a:pt x="41" y="8"/>
                  </a:cubicBezTo>
                  <a:cubicBezTo>
                    <a:pt x="49" y="4"/>
                    <a:pt x="44" y="3"/>
                    <a:pt x="40" y="3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83" name="未知"/>
            <p:cNvSpPr/>
            <p:nvPr userDrawn="1"/>
          </p:nvSpPr>
          <p:spPr>
            <a:xfrm>
              <a:off x="773" y="556"/>
              <a:ext cx="203" cy="56"/>
            </a:xfrm>
            <a:custGeom>
              <a:avLst/>
              <a:gdLst/>
              <a:ahLst/>
              <a:cxnLst/>
              <a:pathLst>
                <a:path w="40" h="11">
                  <a:moveTo>
                    <a:pt x="37" y="2"/>
                  </a:moveTo>
                  <a:cubicBezTo>
                    <a:pt x="34" y="4"/>
                    <a:pt x="30" y="4"/>
                    <a:pt x="26" y="4"/>
                  </a:cubicBezTo>
                  <a:cubicBezTo>
                    <a:pt x="23" y="4"/>
                    <a:pt x="16" y="2"/>
                    <a:pt x="13" y="3"/>
                  </a:cubicBezTo>
                  <a:cubicBezTo>
                    <a:pt x="10" y="4"/>
                    <a:pt x="1" y="2"/>
                    <a:pt x="1" y="2"/>
                  </a:cubicBezTo>
                  <a:cubicBezTo>
                    <a:pt x="0" y="11"/>
                    <a:pt x="30" y="10"/>
                    <a:pt x="35" y="8"/>
                  </a:cubicBezTo>
                  <a:cubicBezTo>
                    <a:pt x="40" y="5"/>
                    <a:pt x="40" y="0"/>
                    <a:pt x="37" y="2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84" name="未知"/>
            <p:cNvSpPr/>
            <p:nvPr userDrawn="1"/>
          </p:nvSpPr>
          <p:spPr>
            <a:xfrm>
              <a:off x="763" y="602"/>
              <a:ext cx="207" cy="172"/>
            </a:xfrm>
            <a:custGeom>
              <a:avLst/>
              <a:gdLst/>
              <a:ahLst/>
              <a:cxnLst/>
              <a:pathLst>
                <a:path w="41" h="34">
                  <a:moveTo>
                    <a:pt x="28" y="9"/>
                  </a:moveTo>
                  <a:cubicBezTo>
                    <a:pt x="28" y="6"/>
                    <a:pt x="14" y="0"/>
                    <a:pt x="13" y="6"/>
                  </a:cubicBezTo>
                  <a:cubicBezTo>
                    <a:pt x="11" y="12"/>
                    <a:pt x="4" y="15"/>
                    <a:pt x="4" y="15"/>
                  </a:cubicBezTo>
                  <a:cubicBezTo>
                    <a:pt x="0" y="16"/>
                    <a:pt x="0" y="16"/>
                    <a:pt x="1" y="19"/>
                  </a:cubicBezTo>
                  <a:cubicBezTo>
                    <a:pt x="1" y="22"/>
                    <a:pt x="4" y="24"/>
                    <a:pt x="9" y="19"/>
                  </a:cubicBezTo>
                  <a:cubicBezTo>
                    <a:pt x="17" y="10"/>
                    <a:pt x="17" y="26"/>
                    <a:pt x="17" y="27"/>
                  </a:cubicBezTo>
                  <a:cubicBezTo>
                    <a:pt x="18" y="29"/>
                    <a:pt x="19" y="34"/>
                    <a:pt x="21" y="30"/>
                  </a:cubicBezTo>
                  <a:cubicBezTo>
                    <a:pt x="22" y="26"/>
                    <a:pt x="25" y="14"/>
                    <a:pt x="29" y="19"/>
                  </a:cubicBezTo>
                  <a:cubicBezTo>
                    <a:pt x="35" y="27"/>
                    <a:pt x="41" y="19"/>
                    <a:pt x="39" y="19"/>
                  </a:cubicBezTo>
                  <a:cubicBezTo>
                    <a:pt x="38" y="18"/>
                    <a:pt x="28" y="13"/>
                    <a:pt x="28" y="9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85" name="未知"/>
            <p:cNvSpPr/>
            <p:nvPr userDrawn="1"/>
          </p:nvSpPr>
          <p:spPr>
            <a:xfrm>
              <a:off x="900" y="521"/>
              <a:ext cx="126" cy="318"/>
            </a:xfrm>
            <a:custGeom>
              <a:avLst/>
              <a:gdLst/>
              <a:ahLst/>
              <a:cxnLst/>
              <a:pathLst>
                <a:path w="25" h="63">
                  <a:moveTo>
                    <a:pt x="22" y="2"/>
                  </a:moveTo>
                  <a:cubicBezTo>
                    <a:pt x="22" y="2"/>
                    <a:pt x="20" y="15"/>
                    <a:pt x="18" y="17"/>
                  </a:cubicBezTo>
                  <a:cubicBezTo>
                    <a:pt x="15" y="19"/>
                    <a:pt x="10" y="20"/>
                    <a:pt x="7" y="20"/>
                  </a:cubicBezTo>
                  <a:cubicBezTo>
                    <a:pt x="4" y="19"/>
                    <a:pt x="4" y="22"/>
                    <a:pt x="7" y="23"/>
                  </a:cubicBezTo>
                  <a:cubicBezTo>
                    <a:pt x="10" y="24"/>
                    <a:pt x="17" y="29"/>
                    <a:pt x="17" y="34"/>
                  </a:cubicBezTo>
                  <a:cubicBezTo>
                    <a:pt x="17" y="40"/>
                    <a:pt x="17" y="44"/>
                    <a:pt x="12" y="45"/>
                  </a:cubicBezTo>
                  <a:cubicBezTo>
                    <a:pt x="6" y="46"/>
                    <a:pt x="0" y="47"/>
                    <a:pt x="0" y="55"/>
                  </a:cubicBezTo>
                  <a:cubicBezTo>
                    <a:pt x="0" y="55"/>
                    <a:pt x="3" y="57"/>
                    <a:pt x="5" y="58"/>
                  </a:cubicBezTo>
                  <a:cubicBezTo>
                    <a:pt x="8" y="58"/>
                    <a:pt x="14" y="61"/>
                    <a:pt x="16" y="62"/>
                  </a:cubicBezTo>
                  <a:cubicBezTo>
                    <a:pt x="18" y="63"/>
                    <a:pt x="23" y="61"/>
                    <a:pt x="23" y="57"/>
                  </a:cubicBezTo>
                  <a:cubicBezTo>
                    <a:pt x="24" y="52"/>
                    <a:pt x="24" y="20"/>
                    <a:pt x="25" y="14"/>
                  </a:cubicBezTo>
                  <a:cubicBezTo>
                    <a:pt x="25" y="9"/>
                    <a:pt x="25" y="3"/>
                    <a:pt x="25" y="2"/>
                  </a:cubicBezTo>
                  <a:cubicBezTo>
                    <a:pt x="25" y="1"/>
                    <a:pt x="22" y="0"/>
                    <a:pt x="22" y="2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1186" name="组合 1185"/>
          <p:cNvGrpSpPr/>
          <p:nvPr/>
        </p:nvGrpSpPr>
        <p:grpSpPr>
          <a:xfrm>
            <a:off x="1066800" y="4552950"/>
            <a:ext cx="533400" cy="492125"/>
            <a:chOff x="0" y="0"/>
            <a:chExt cx="1062" cy="981"/>
          </a:xfrm>
        </p:grpSpPr>
        <p:sp>
          <p:nvSpPr>
            <p:cNvPr id="1187" name="未知"/>
            <p:cNvSpPr/>
            <p:nvPr userDrawn="1"/>
          </p:nvSpPr>
          <p:spPr>
            <a:xfrm>
              <a:off x="25" y="0"/>
              <a:ext cx="207" cy="81"/>
            </a:xfrm>
            <a:custGeom>
              <a:avLst/>
              <a:gdLst/>
              <a:ahLst/>
              <a:cxnLst/>
              <a:pathLst>
                <a:path w="41" h="16">
                  <a:moveTo>
                    <a:pt x="30" y="12"/>
                  </a:moveTo>
                  <a:cubicBezTo>
                    <a:pt x="34" y="11"/>
                    <a:pt x="36" y="10"/>
                    <a:pt x="37" y="10"/>
                  </a:cubicBezTo>
                  <a:cubicBezTo>
                    <a:pt x="37" y="10"/>
                    <a:pt x="38" y="9"/>
                    <a:pt x="38" y="9"/>
                  </a:cubicBezTo>
                  <a:cubicBezTo>
                    <a:pt x="41" y="6"/>
                    <a:pt x="37" y="1"/>
                    <a:pt x="31" y="1"/>
                  </a:cubicBezTo>
                  <a:cubicBezTo>
                    <a:pt x="31" y="1"/>
                    <a:pt x="0" y="0"/>
                    <a:pt x="8" y="11"/>
                  </a:cubicBezTo>
                  <a:cubicBezTo>
                    <a:pt x="8" y="11"/>
                    <a:pt x="15" y="16"/>
                    <a:pt x="30" y="12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88" name="未知"/>
            <p:cNvSpPr>
              <a:spLocks noEditPoints="1"/>
            </p:cNvSpPr>
            <p:nvPr userDrawn="1"/>
          </p:nvSpPr>
          <p:spPr>
            <a:xfrm>
              <a:off x="0" y="5"/>
              <a:ext cx="1062" cy="976"/>
            </a:xfrm>
            <a:custGeom>
              <a:avLst/>
              <a:gdLst/>
              <a:ahLst/>
              <a:cxnLst/>
              <a:pathLst>
                <a:path w="210" h="193">
                  <a:moveTo>
                    <a:pt x="186" y="166"/>
                  </a:moveTo>
                  <a:cubicBezTo>
                    <a:pt x="167" y="166"/>
                    <a:pt x="163" y="155"/>
                    <a:pt x="163" y="155"/>
                  </a:cubicBezTo>
                  <a:cubicBezTo>
                    <a:pt x="163" y="155"/>
                    <a:pt x="162" y="147"/>
                    <a:pt x="154" y="145"/>
                  </a:cubicBezTo>
                  <a:cubicBezTo>
                    <a:pt x="135" y="140"/>
                    <a:pt x="147" y="128"/>
                    <a:pt x="152" y="125"/>
                  </a:cubicBezTo>
                  <a:cubicBezTo>
                    <a:pt x="157" y="123"/>
                    <a:pt x="154" y="122"/>
                    <a:pt x="150" y="120"/>
                  </a:cubicBezTo>
                  <a:cubicBezTo>
                    <a:pt x="142" y="115"/>
                    <a:pt x="141" y="109"/>
                    <a:pt x="142" y="99"/>
                  </a:cubicBezTo>
                  <a:cubicBezTo>
                    <a:pt x="142" y="88"/>
                    <a:pt x="149" y="91"/>
                    <a:pt x="149" y="91"/>
                  </a:cubicBezTo>
                  <a:cubicBezTo>
                    <a:pt x="149" y="91"/>
                    <a:pt x="160" y="96"/>
                    <a:pt x="165" y="93"/>
                  </a:cubicBezTo>
                  <a:cubicBezTo>
                    <a:pt x="169" y="91"/>
                    <a:pt x="167" y="88"/>
                    <a:pt x="165" y="89"/>
                  </a:cubicBezTo>
                  <a:cubicBezTo>
                    <a:pt x="163" y="91"/>
                    <a:pt x="148" y="89"/>
                    <a:pt x="146" y="82"/>
                  </a:cubicBezTo>
                  <a:cubicBezTo>
                    <a:pt x="144" y="74"/>
                    <a:pt x="150" y="78"/>
                    <a:pt x="151" y="78"/>
                  </a:cubicBezTo>
                  <a:cubicBezTo>
                    <a:pt x="153" y="79"/>
                    <a:pt x="153" y="81"/>
                    <a:pt x="157" y="83"/>
                  </a:cubicBezTo>
                  <a:cubicBezTo>
                    <a:pt x="168" y="88"/>
                    <a:pt x="162" y="82"/>
                    <a:pt x="162" y="82"/>
                  </a:cubicBezTo>
                  <a:cubicBezTo>
                    <a:pt x="162" y="82"/>
                    <a:pt x="162" y="82"/>
                    <a:pt x="157" y="77"/>
                  </a:cubicBezTo>
                  <a:cubicBezTo>
                    <a:pt x="152" y="71"/>
                    <a:pt x="145" y="73"/>
                    <a:pt x="139" y="73"/>
                  </a:cubicBezTo>
                  <a:cubicBezTo>
                    <a:pt x="133" y="73"/>
                    <a:pt x="135" y="78"/>
                    <a:pt x="135" y="78"/>
                  </a:cubicBezTo>
                  <a:cubicBezTo>
                    <a:pt x="135" y="78"/>
                    <a:pt x="134" y="88"/>
                    <a:pt x="133" y="106"/>
                  </a:cubicBezTo>
                  <a:cubicBezTo>
                    <a:pt x="132" y="124"/>
                    <a:pt x="129" y="126"/>
                    <a:pt x="128" y="125"/>
                  </a:cubicBezTo>
                  <a:cubicBezTo>
                    <a:pt x="127" y="123"/>
                    <a:pt x="125" y="114"/>
                    <a:pt x="125" y="111"/>
                  </a:cubicBezTo>
                  <a:cubicBezTo>
                    <a:pt x="125" y="108"/>
                    <a:pt x="123" y="97"/>
                    <a:pt x="124" y="84"/>
                  </a:cubicBezTo>
                  <a:cubicBezTo>
                    <a:pt x="125" y="72"/>
                    <a:pt x="128" y="77"/>
                    <a:pt x="120" y="74"/>
                  </a:cubicBezTo>
                  <a:cubicBezTo>
                    <a:pt x="111" y="71"/>
                    <a:pt x="116" y="67"/>
                    <a:pt x="118" y="67"/>
                  </a:cubicBezTo>
                  <a:cubicBezTo>
                    <a:pt x="121" y="67"/>
                    <a:pt x="125" y="69"/>
                    <a:pt x="126" y="67"/>
                  </a:cubicBezTo>
                  <a:cubicBezTo>
                    <a:pt x="127" y="59"/>
                    <a:pt x="128" y="52"/>
                    <a:pt x="124" y="51"/>
                  </a:cubicBezTo>
                  <a:cubicBezTo>
                    <a:pt x="115" y="47"/>
                    <a:pt x="119" y="45"/>
                    <a:pt x="122" y="44"/>
                  </a:cubicBezTo>
                  <a:cubicBezTo>
                    <a:pt x="125" y="43"/>
                    <a:pt x="126" y="35"/>
                    <a:pt x="121" y="37"/>
                  </a:cubicBezTo>
                  <a:cubicBezTo>
                    <a:pt x="112" y="40"/>
                    <a:pt x="113" y="32"/>
                    <a:pt x="115" y="31"/>
                  </a:cubicBezTo>
                  <a:cubicBezTo>
                    <a:pt x="117" y="30"/>
                    <a:pt x="120" y="32"/>
                    <a:pt x="119" y="24"/>
                  </a:cubicBezTo>
                  <a:cubicBezTo>
                    <a:pt x="117" y="17"/>
                    <a:pt x="124" y="14"/>
                    <a:pt x="126" y="21"/>
                  </a:cubicBezTo>
                  <a:cubicBezTo>
                    <a:pt x="127" y="28"/>
                    <a:pt x="130" y="42"/>
                    <a:pt x="132" y="39"/>
                  </a:cubicBezTo>
                  <a:cubicBezTo>
                    <a:pt x="134" y="35"/>
                    <a:pt x="138" y="22"/>
                    <a:pt x="142" y="16"/>
                  </a:cubicBezTo>
                  <a:cubicBezTo>
                    <a:pt x="145" y="10"/>
                    <a:pt x="150" y="15"/>
                    <a:pt x="149" y="18"/>
                  </a:cubicBezTo>
                  <a:cubicBezTo>
                    <a:pt x="144" y="33"/>
                    <a:pt x="152" y="34"/>
                    <a:pt x="152" y="34"/>
                  </a:cubicBezTo>
                  <a:cubicBezTo>
                    <a:pt x="152" y="34"/>
                    <a:pt x="151" y="36"/>
                    <a:pt x="147" y="36"/>
                  </a:cubicBezTo>
                  <a:cubicBezTo>
                    <a:pt x="137" y="35"/>
                    <a:pt x="141" y="41"/>
                    <a:pt x="145" y="43"/>
                  </a:cubicBezTo>
                  <a:cubicBezTo>
                    <a:pt x="154" y="46"/>
                    <a:pt x="148" y="48"/>
                    <a:pt x="143" y="48"/>
                  </a:cubicBezTo>
                  <a:cubicBezTo>
                    <a:pt x="139" y="48"/>
                    <a:pt x="136" y="50"/>
                    <a:pt x="135" y="55"/>
                  </a:cubicBezTo>
                  <a:cubicBezTo>
                    <a:pt x="132" y="70"/>
                    <a:pt x="144" y="67"/>
                    <a:pt x="144" y="67"/>
                  </a:cubicBezTo>
                  <a:cubicBezTo>
                    <a:pt x="162" y="72"/>
                    <a:pt x="189" y="69"/>
                    <a:pt x="189" y="69"/>
                  </a:cubicBezTo>
                  <a:cubicBezTo>
                    <a:pt x="209" y="75"/>
                    <a:pt x="200" y="45"/>
                    <a:pt x="199" y="29"/>
                  </a:cubicBezTo>
                  <a:cubicBezTo>
                    <a:pt x="197" y="13"/>
                    <a:pt x="195" y="5"/>
                    <a:pt x="181" y="2"/>
                  </a:cubicBezTo>
                  <a:cubicBezTo>
                    <a:pt x="168" y="0"/>
                    <a:pt x="90" y="1"/>
                    <a:pt x="90" y="1"/>
                  </a:cubicBezTo>
                  <a:cubicBezTo>
                    <a:pt x="87" y="2"/>
                    <a:pt x="56" y="1"/>
                    <a:pt x="56" y="1"/>
                  </a:cubicBezTo>
                  <a:cubicBezTo>
                    <a:pt x="56" y="1"/>
                    <a:pt x="54" y="8"/>
                    <a:pt x="56" y="8"/>
                  </a:cubicBezTo>
                  <a:cubicBezTo>
                    <a:pt x="61" y="8"/>
                    <a:pt x="80" y="9"/>
                    <a:pt x="80" y="9"/>
                  </a:cubicBezTo>
                  <a:cubicBezTo>
                    <a:pt x="81" y="9"/>
                    <a:pt x="90" y="8"/>
                    <a:pt x="85" y="12"/>
                  </a:cubicBezTo>
                  <a:cubicBezTo>
                    <a:pt x="80" y="16"/>
                    <a:pt x="69" y="16"/>
                    <a:pt x="62" y="16"/>
                  </a:cubicBezTo>
                  <a:cubicBezTo>
                    <a:pt x="47" y="15"/>
                    <a:pt x="54" y="22"/>
                    <a:pt x="60" y="22"/>
                  </a:cubicBezTo>
                  <a:cubicBezTo>
                    <a:pt x="78" y="22"/>
                    <a:pt x="82" y="26"/>
                    <a:pt x="74" y="27"/>
                  </a:cubicBezTo>
                  <a:cubicBezTo>
                    <a:pt x="67" y="28"/>
                    <a:pt x="65" y="28"/>
                    <a:pt x="58" y="29"/>
                  </a:cubicBezTo>
                  <a:cubicBezTo>
                    <a:pt x="2" y="38"/>
                    <a:pt x="21" y="23"/>
                    <a:pt x="26" y="23"/>
                  </a:cubicBezTo>
                  <a:cubicBezTo>
                    <a:pt x="49" y="23"/>
                    <a:pt x="44" y="15"/>
                    <a:pt x="38" y="17"/>
                  </a:cubicBezTo>
                  <a:cubicBezTo>
                    <a:pt x="32" y="18"/>
                    <a:pt x="12" y="11"/>
                    <a:pt x="9" y="24"/>
                  </a:cubicBezTo>
                  <a:cubicBezTo>
                    <a:pt x="7" y="37"/>
                    <a:pt x="15" y="103"/>
                    <a:pt x="13" y="115"/>
                  </a:cubicBezTo>
                  <a:cubicBezTo>
                    <a:pt x="0" y="193"/>
                    <a:pt x="71" y="176"/>
                    <a:pt x="71" y="176"/>
                  </a:cubicBezTo>
                  <a:cubicBezTo>
                    <a:pt x="56" y="164"/>
                    <a:pt x="62" y="153"/>
                    <a:pt x="61" y="146"/>
                  </a:cubicBezTo>
                  <a:cubicBezTo>
                    <a:pt x="57" y="125"/>
                    <a:pt x="55" y="122"/>
                    <a:pt x="51" y="124"/>
                  </a:cubicBezTo>
                  <a:cubicBezTo>
                    <a:pt x="43" y="128"/>
                    <a:pt x="44" y="130"/>
                    <a:pt x="45" y="133"/>
                  </a:cubicBezTo>
                  <a:cubicBezTo>
                    <a:pt x="51" y="151"/>
                    <a:pt x="37" y="137"/>
                    <a:pt x="37" y="137"/>
                  </a:cubicBezTo>
                  <a:cubicBezTo>
                    <a:pt x="35" y="138"/>
                    <a:pt x="34" y="142"/>
                    <a:pt x="35" y="145"/>
                  </a:cubicBezTo>
                  <a:cubicBezTo>
                    <a:pt x="47" y="168"/>
                    <a:pt x="36" y="162"/>
                    <a:pt x="33" y="158"/>
                  </a:cubicBezTo>
                  <a:cubicBezTo>
                    <a:pt x="22" y="142"/>
                    <a:pt x="33" y="133"/>
                    <a:pt x="32" y="128"/>
                  </a:cubicBezTo>
                  <a:cubicBezTo>
                    <a:pt x="27" y="108"/>
                    <a:pt x="42" y="100"/>
                    <a:pt x="44" y="97"/>
                  </a:cubicBezTo>
                  <a:cubicBezTo>
                    <a:pt x="46" y="93"/>
                    <a:pt x="45" y="92"/>
                    <a:pt x="46" y="86"/>
                  </a:cubicBezTo>
                  <a:cubicBezTo>
                    <a:pt x="48" y="72"/>
                    <a:pt x="55" y="79"/>
                    <a:pt x="55" y="84"/>
                  </a:cubicBezTo>
                  <a:cubicBezTo>
                    <a:pt x="53" y="100"/>
                    <a:pt x="63" y="88"/>
                    <a:pt x="67" y="83"/>
                  </a:cubicBezTo>
                  <a:cubicBezTo>
                    <a:pt x="78" y="68"/>
                    <a:pt x="77" y="84"/>
                    <a:pt x="75" y="87"/>
                  </a:cubicBezTo>
                  <a:cubicBezTo>
                    <a:pt x="72" y="89"/>
                    <a:pt x="71" y="93"/>
                    <a:pt x="71" y="95"/>
                  </a:cubicBezTo>
                  <a:cubicBezTo>
                    <a:pt x="74" y="103"/>
                    <a:pt x="69" y="111"/>
                    <a:pt x="67" y="112"/>
                  </a:cubicBezTo>
                  <a:cubicBezTo>
                    <a:pt x="66" y="112"/>
                    <a:pt x="61" y="114"/>
                    <a:pt x="61" y="121"/>
                  </a:cubicBezTo>
                  <a:cubicBezTo>
                    <a:pt x="61" y="127"/>
                    <a:pt x="69" y="139"/>
                    <a:pt x="69" y="143"/>
                  </a:cubicBezTo>
                  <a:cubicBezTo>
                    <a:pt x="69" y="178"/>
                    <a:pt x="84" y="181"/>
                    <a:pt x="91" y="180"/>
                  </a:cubicBezTo>
                  <a:cubicBezTo>
                    <a:pt x="98" y="179"/>
                    <a:pt x="159" y="177"/>
                    <a:pt x="185" y="175"/>
                  </a:cubicBezTo>
                  <a:cubicBezTo>
                    <a:pt x="210" y="173"/>
                    <a:pt x="193" y="166"/>
                    <a:pt x="186" y="166"/>
                  </a:cubicBezTo>
                  <a:close/>
                  <a:moveTo>
                    <a:pt x="165" y="60"/>
                  </a:moveTo>
                  <a:cubicBezTo>
                    <a:pt x="203" y="61"/>
                    <a:pt x="185" y="64"/>
                    <a:pt x="182" y="66"/>
                  </a:cubicBezTo>
                  <a:cubicBezTo>
                    <a:pt x="178" y="68"/>
                    <a:pt x="182" y="66"/>
                    <a:pt x="167" y="65"/>
                  </a:cubicBezTo>
                  <a:cubicBezTo>
                    <a:pt x="152" y="65"/>
                    <a:pt x="165" y="60"/>
                    <a:pt x="165" y="60"/>
                  </a:cubicBezTo>
                  <a:close/>
                  <a:moveTo>
                    <a:pt x="114" y="50"/>
                  </a:moveTo>
                  <a:cubicBezTo>
                    <a:pt x="121" y="55"/>
                    <a:pt x="113" y="61"/>
                    <a:pt x="113" y="61"/>
                  </a:cubicBezTo>
                  <a:cubicBezTo>
                    <a:pt x="113" y="61"/>
                    <a:pt x="108" y="70"/>
                    <a:pt x="112" y="78"/>
                  </a:cubicBezTo>
                  <a:cubicBezTo>
                    <a:pt x="116" y="87"/>
                    <a:pt x="116" y="97"/>
                    <a:pt x="108" y="87"/>
                  </a:cubicBezTo>
                  <a:cubicBezTo>
                    <a:pt x="100" y="78"/>
                    <a:pt x="105" y="58"/>
                    <a:pt x="107" y="53"/>
                  </a:cubicBezTo>
                  <a:cubicBezTo>
                    <a:pt x="107" y="53"/>
                    <a:pt x="107" y="44"/>
                    <a:pt x="114" y="50"/>
                  </a:cubicBezTo>
                  <a:close/>
                  <a:moveTo>
                    <a:pt x="83" y="29"/>
                  </a:moveTo>
                  <a:cubicBezTo>
                    <a:pt x="83" y="25"/>
                    <a:pt x="89" y="26"/>
                    <a:pt x="89" y="26"/>
                  </a:cubicBezTo>
                  <a:cubicBezTo>
                    <a:pt x="89" y="26"/>
                    <a:pt x="99" y="30"/>
                    <a:pt x="104" y="30"/>
                  </a:cubicBezTo>
                  <a:cubicBezTo>
                    <a:pt x="108" y="29"/>
                    <a:pt x="114" y="35"/>
                    <a:pt x="105" y="35"/>
                  </a:cubicBezTo>
                  <a:cubicBezTo>
                    <a:pt x="96" y="35"/>
                    <a:pt x="82" y="39"/>
                    <a:pt x="83" y="29"/>
                  </a:cubicBezTo>
                  <a:close/>
                  <a:moveTo>
                    <a:pt x="61" y="72"/>
                  </a:moveTo>
                  <a:cubicBezTo>
                    <a:pt x="55" y="72"/>
                    <a:pt x="16" y="87"/>
                    <a:pt x="16" y="48"/>
                  </a:cubicBezTo>
                  <a:cubicBezTo>
                    <a:pt x="16" y="39"/>
                    <a:pt x="14" y="31"/>
                    <a:pt x="24" y="37"/>
                  </a:cubicBezTo>
                  <a:cubicBezTo>
                    <a:pt x="35" y="42"/>
                    <a:pt x="25" y="42"/>
                    <a:pt x="49" y="40"/>
                  </a:cubicBezTo>
                  <a:cubicBezTo>
                    <a:pt x="49" y="40"/>
                    <a:pt x="66" y="41"/>
                    <a:pt x="68" y="40"/>
                  </a:cubicBezTo>
                  <a:cubicBezTo>
                    <a:pt x="71" y="38"/>
                    <a:pt x="69" y="34"/>
                    <a:pt x="74" y="34"/>
                  </a:cubicBezTo>
                  <a:cubicBezTo>
                    <a:pt x="80" y="34"/>
                    <a:pt x="79" y="40"/>
                    <a:pt x="79" y="40"/>
                  </a:cubicBezTo>
                  <a:cubicBezTo>
                    <a:pt x="79" y="40"/>
                    <a:pt x="74" y="46"/>
                    <a:pt x="109" y="41"/>
                  </a:cubicBezTo>
                  <a:cubicBezTo>
                    <a:pt x="113" y="41"/>
                    <a:pt x="117" y="45"/>
                    <a:pt x="108" y="45"/>
                  </a:cubicBezTo>
                  <a:cubicBezTo>
                    <a:pt x="104" y="45"/>
                    <a:pt x="97" y="48"/>
                    <a:pt x="100" y="53"/>
                  </a:cubicBezTo>
                  <a:cubicBezTo>
                    <a:pt x="102" y="58"/>
                    <a:pt x="99" y="93"/>
                    <a:pt x="99" y="93"/>
                  </a:cubicBezTo>
                  <a:cubicBezTo>
                    <a:pt x="99" y="93"/>
                    <a:pt x="97" y="100"/>
                    <a:pt x="94" y="90"/>
                  </a:cubicBezTo>
                  <a:cubicBezTo>
                    <a:pt x="93" y="86"/>
                    <a:pt x="94" y="53"/>
                    <a:pt x="93" y="51"/>
                  </a:cubicBezTo>
                  <a:cubicBezTo>
                    <a:pt x="93" y="48"/>
                    <a:pt x="77" y="45"/>
                    <a:pt x="77" y="57"/>
                  </a:cubicBezTo>
                  <a:cubicBezTo>
                    <a:pt x="77" y="68"/>
                    <a:pt x="73" y="71"/>
                    <a:pt x="61" y="72"/>
                  </a:cubicBezTo>
                  <a:close/>
                  <a:moveTo>
                    <a:pt x="85" y="84"/>
                  </a:moveTo>
                  <a:cubicBezTo>
                    <a:pt x="82" y="88"/>
                    <a:pt x="78" y="90"/>
                    <a:pt x="80" y="82"/>
                  </a:cubicBezTo>
                  <a:cubicBezTo>
                    <a:pt x="81" y="74"/>
                    <a:pt x="83" y="63"/>
                    <a:pt x="83" y="57"/>
                  </a:cubicBezTo>
                  <a:cubicBezTo>
                    <a:pt x="83" y="57"/>
                    <a:pt x="87" y="50"/>
                    <a:pt x="88" y="58"/>
                  </a:cubicBezTo>
                  <a:cubicBezTo>
                    <a:pt x="89" y="66"/>
                    <a:pt x="87" y="81"/>
                    <a:pt x="85" y="84"/>
                  </a:cubicBezTo>
                  <a:close/>
                  <a:moveTo>
                    <a:pt x="102" y="145"/>
                  </a:moveTo>
                  <a:cubicBezTo>
                    <a:pt x="78" y="144"/>
                    <a:pt x="77" y="148"/>
                    <a:pt x="77" y="117"/>
                  </a:cubicBezTo>
                  <a:cubicBezTo>
                    <a:pt x="77" y="86"/>
                    <a:pt x="81" y="93"/>
                    <a:pt x="82" y="96"/>
                  </a:cubicBezTo>
                  <a:cubicBezTo>
                    <a:pt x="82" y="96"/>
                    <a:pt x="90" y="116"/>
                    <a:pt x="111" y="101"/>
                  </a:cubicBezTo>
                  <a:cubicBezTo>
                    <a:pt x="114" y="98"/>
                    <a:pt x="116" y="96"/>
                    <a:pt x="117" y="106"/>
                  </a:cubicBezTo>
                  <a:cubicBezTo>
                    <a:pt x="117" y="117"/>
                    <a:pt x="127" y="145"/>
                    <a:pt x="102" y="145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89" name="未知"/>
            <p:cNvSpPr/>
            <p:nvPr userDrawn="1"/>
          </p:nvSpPr>
          <p:spPr>
            <a:xfrm>
              <a:off x="252" y="470"/>
              <a:ext cx="86" cy="102"/>
            </a:xfrm>
            <a:custGeom>
              <a:avLst/>
              <a:gdLst/>
              <a:ahLst/>
              <a:cxnLst/>
              <a:pathLst>
                <a:path w="17" h="20">
                  <a:moveTo>
                    <a:pt x="14" y="5"/>
                  </a:moveTo>
                  <a:cubicBezTo>
                    <a:pt x="13" y="0"/>
                    <a:pt x="0" y="8"/>
                    <a:pt x="9" y="20"/>
                  </a:cubicBezTo>
                  <a:cubicBezTo>
                    <a:pt x="9" y="20"/>
                    <a:pt x="17" y="17"/>
                    <a:pt x="14" y="5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90" name="未知"/>
            <p:cNvSpPr/>
            <p:nvPr userDrawn="1"/>
          </p:nvSpPr>
          <p:spPr>
            <a:xfrm>
              <a:off x="171" y="511"/>
              <a:ext cx="76" cy="136"/>
            </a:xfrm>
            <a:custGeom>
              <a:avLst/>
              <a:gdLst/>
              <a:ahLst/>
              <a:cxnLst/>
              <a:pathLst>
                <a:path w="15" h="27">
                  <a:moveTo>
                    <a:pt x="7" y="10"/>
                  </a:moveTo>
                  <a:cubicBezTo>
                    <a:pt x="0" y="19"/>
                    <a:pt x="2" y="23"/>
                    <a:pt x="4" y="25"/>
                  </a:cubicBezTo>
                  <a:cubicBezTo>
                    <a:pt x="7" y="27"/>
                    <a:pt x="11" y="26"/>
                    <a:pt x="15" y="16"/>
                  </a:cubicBezTo>
                  <a:cubicBezTo>
                    <a:pt x="15" y="16"/>
                    <a:pt x="12" y="11"/>
                    <a:pt x="13" y="8"/>
                  </a:cubicBezTo>
                  <a:cubicBezTo>
                    <a:pt x="15" y="6"/>
                    <a:pt x="14" y="0"/>
                    <a:pt x="7" y="10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91" name="未知"/>
            <p:cNvSpPr/>
            <p:nvPr userDrawn="1"/>
          </p:nvSpPr>
          <p:spPr>
            <a:xfrm>
              <a:off x="126" y="238"/>
              <a:ext cx="243" cy="116"/>
            </a:xfrm>
            <a:custGeom>
              <a:avLst/>
              <a:gdLst/>
              <a:ahLst/>
              <a:cxnLst/>
              <a:pathLst>
                <a:path w="48" h="23">
                  <a:moveTo>
                    <a:pt x="40" y="2"/>
                  </a:moveTo>
                  <a:cubicBezTo>
                    <a:pt x="38" y="3"/>
                    <a:pt x="9" y="1"/>
                    <a:pt x="9" y="1"/>
                  </a:cubicBezTo>
                  <a:cubicBezTo>
                    <a:pt x="5" y="1"/>
                    <a:pt x="1" y="0"/>
                    <a:pt x="1" y="9"/>
                  </a:cubicBezTo>
                  <a:cubicBezTo>
                    <a:pt x="0" y="23"/>
                    <a:pt x="17" y="21"/>
                    <a:pt x="22" y="21"/>
                  </a:cubicBezTo>
                  <a:cubicBezTo>
                    <a:pt x="26" y="21"/>
                    <a:pt x="30" y="18"/>
                    <a:pt x="34" y="20"/>
                  </a:cubicBezTo>
                  <a:cubicBezTo>
                    <a:pt x="34" y="20"/>
                    <a:pt x="38" y="23"/>
                    <a:pt x="40" y="19"/>
                  </a:cubicBezTo>
                  <a:cubicBezTo>
                    <a:pt x="48" y="5"/>
                    <a:pt x="43" y="0"/>
                    <a:pt x="40" y="2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92" name="未知"/>
            <p:cNvSpPr/>
            <p:nvPr userDrawn="1"/>
          </p:nvSpPr>
          <p:spPr>
            <a:xfrm>
              <a:off x="404" y="561"/>
              <a:ext cx="177" cy="187"/>
            </a:xfrm>
            <a:custGeom>
              <a:avLst/>
              <a:gdLst/>
              <a:ahLst/>
              <a:cxnLst/>
              <a:pathLst>
                <a:path w="35" h="37">
                  <a:moveTo>
                    <a:pt x="24" y="2"/>
                  </a:moveTo>
                  <a:cubicBezTo>
                    <a:pt x="19" y="3"/>
                    <a:pt x="11" y="2"/>
                    <a:pt x="11" y="2"/>
                  </a:cubicBezTo>
                  <a:cubicBezTo>
                    <a:pt x="0" y="2"/>
                    <a:pt x="5" y="14"/>
                    <a:pt x="4" y="20"/>
                  </a:cubicBezTo>
                  <a:cubicBezTo>
                    <a:pt x="3" y="27"/>
                    <a:pt x="22" y="37"/>
                    <a:pt x="28" y="22"/>
                  </a:cubicBezTo>
                  <a:cubicBezTo>
                    <a:pt x="35" y="7"/>
                    <a:pt x="28" y="0"/>
                    <a:pt x="24" y="2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93" name="未知"/>
            <p:cNvSpPr/>
            <p:nvPr userDrawn="1"/>
          </p:nvSpPr>
          <p:spPr>
            <a:xfrm>
              <a:off x="809" y="374"/>
              <a:ext cx="177" cy="36"/>
            </a:xfrm>
            <a:custGeom>
              <a:avLst/>
              <a:gdLst/>
              <a:ahLst/>
              <a:cxnLst/>
              <a:pathLst>
                <a:path w="35" h="7">
                  <a:moveTo>
                    <a:pt x="5" y="0"/>
                  </a:moveTo>
                  <a:cubicBezTo>
                    <a:pt x="0" y="0"/>
                    <a:pt x="7" y="7"/>
                    <a:pt x="14" y="5"/>
                  </a:cubicBezTo>
                  <a:cubicBezTo>
                    <a:pt x="35" y="1"/>
                    <a:pt x="5" y="0"/>
                    <a:pt x="5" y="0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94" name="未知"/>
            <p:cNvSpPr/>
            <p:nvPr userDrawn="1"/>
          </p:nvSpPr>
          <p:spPr>
            <a:xfrm>
              <a:off x="869" y="369"/>
              <a:ext cx="137" cy="81"/>
            </a:xfrm>
            <a:custGeom>
              <a:avLst/>
              <a:gdLst/>
              <a:ahLst/>
              <a:cxnLst/>
              <a:pathLst>
                <a:path w="27" h="16">
                  <a:moveTo>
                    <a:pt x="7" y="13"/>
                  </a:moveTo>
                  <a:cubicBezTo>
                    <a:pt x="7" y="13"/>
                    <a:pt x="18" y="16"/>
                    <a:pt x="25" y="6"/>
                  </a:cubicBezTo>
                  <a:cubicBezTo>
                    <a:pt x="27" y="2"/>
                    <a:pt x="23" y="0"/>
                    <a:pt x="17" y="1"/>
                  </a:cubicBezTo>
                  <a:cubicBezTo>
                    <a:pt x="13" y="1"/>
                    <a:pt x="14" y="11"/>
                    <a:pt x="7" y="11"/>
                  </a:cubicBezTo>
                  <a:cubicBezTo>
                    <a:pt x="0" y="11"/>
                    <a:pt x="7" y="13"/>
                    <a:pt x="7" y="13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95" name="未知"/>
            <p:cNvSpPr/>
            <p:nvPr userDrawn="1"/>
          </p:nvSpPr>
          <p:spPr>
            <a:xfrm>
              <a:off x="864" y="420"/>
              <a:ext cx="177" cy="86"/>
            </a:xfrm>
            <a:custGeom>
              <a:avLst/>
              <a:gdLst/>
              <a:ahLst/>
              <a:cxnLst/>
              <a:pathLst>
                <a:path w="35" h="17">
                  <a:moveTo>
                    <a:pt x="25" y="6"/>
                  </a:moveTo>
                  <a:cubicBezTo>
                    <a:pt x="20" y="12"/>
                    <a:pt x="8" y="10"/>
                    <a:pt x="8" y="10"/>
                  </a:cubicBezTo>
                  <a:cubicBezTo>
                    <a:pt x="8" y="10"/>
                    <a:pt x="0" y="9"/>
                    <a:pt x="6" y="13"/>
                  </a:cubicBezTo>
                  <a:cubicBezTo>
                    <a:pt x="11" y="17"/>
                    <a:pt x="18" y="15"/>
                    <a:pt x="27" y="12"/>
                  </a:cubicBezTo>
                  <a:cubicBezTo>
                    <a:pt x="35" y="8"/>
                    <a:pt x="31" y="0"/>
                    <a:pt x="25" y="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96" name="未知"/>
            <p:cNvSpPr/>
            <p:nvPr userDrawn="1"/>
          </p:nvSpPr>
          <p:spPr>
            <a:xfrm>
              <a:off x="748" y="501"/>
              <a:ext cx="248" cy="60"/>
            </a:xfrm>
            <a:custGeom>
              <a:avLst/>
              <a:gdLst/>
              <a:ahLst/>
              <a:cxnLst/>
              <a:pathLst>
                <a:path w="49" h="12">
                  <a:moveTo>
                    <a:pt x="40" y="3"/>
                  </a:moveTo>
                  <a:cubicBezTo>
                    <a:pt x="37" y="2"/>
                    <a:pt x="36" y="0"/>
                    <a:pt x="29" y="1"/>
                  </a:cubicBezTo>
                  <a:cubicBezTo>
                    <a:pt x="13" y="4"/>
                    <a:pt x="7" y="0"/>
                    <a:pt x="7" y="0"/>
                  </a:cubicBezTo>
                  <a:cubicBezTo>
                    <a:pt x="7" y="0"/>
                    <a:pt x="0" y="3"/>
                    <a:pt x="2" y="5"/>
                  </a:cubicBezTo>
                  <a:cubicBezTo>
                    <a:pt x="5" y="7"/>
                    <a:pt x="17" y="8"/>
                    <a:pt x="20" y="8"/>
                  </a:cubicBezTo>
                  <a:cubicBezTo>
                    <a:pt x="23" y="8"/>
                    <a:pt x="34" y="12"/>
                    <a:pt x="41" y="8"/>
                  </a:cubicBezTo>
                  <a:cubicBezTo>
                    <a:pt x="49" y="4"/>
                    <a:pt x="44" y="3"/>
                    <a:pt x="40" y="3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97" name="未知"/>
            <p:cNvSpPr/>
            <p:nvPr userDrawn="1"/>
          </p:nvSpPr>
          <p:spPr>
            <a:xfrm>
              <a:off x="773" y="556"/>
              <a:ext cx="203" cy="56"/>
            </a:xfrm>
            <a:custGeom>
              <a:avLst/>
              <a:gdLst/>
              <a:ahLst/>
              <a:cxnLst/>
              <a:pathLst>
                <a:path w="40" h="11">
                  <a:moveTo>
                    <a:pt x="37" y="2"/>
                  </a:moveTo>
                  <a:cubicBezTo>
                    <a:pt x="34" y="4"/>
                    <a:pt x="30" y="4"/>
                    <a:pt x="26" y="4"/>
                  </a:cubicBezTo>
                  <a:cubicBezTo>
                    <a:pt x="23" y="4"/>
                    <a:pt x="16" y="2"/>
                    <a:pt x="13" y="3"/>
                  </a:cubicBezTo>
                  <a:cubicBezTo>
                    <a:pt x="10" y="4"/>
                    <a:pt x="1" y="2"/>
                    <a:pt x="1" y="2"/>
                  </a:cubicBezTo>
                  <a:cubicBezTo>
                    <a:pt x="0" y="11"/>
                    <a:pt x="30" y="10"/>
                    <a:pt x="35" y="8"/>
                  </a:cubicBezTo>
                  <a:cubicBezTo>
                    <a:pt x="40" y="5"/>
                    <a:pt x="40" y="0"/>
                    <a:pt x="37" y="2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98" name="未知"/>
            <p:cNvSpPr/>
            <p:nvPr userDrawn="1"/>
          </p:nvSpPr>
          <p:spPr>
            <a:xfrm>
              <a:off x="763" y="602"/>
              <a:ext cx="207" cy="172"/>
            </a:xfrm>
            <a:custGeom>
              <a:avLst/>
              <a:gdLst/>
              <a:ahLst/>
              <a:cxnLst/>
              <a:pathLst>
                <a:path w="41" h="34">
                  <a:moveTo>
                    <a:pt x="28" y="9"/>
                  </a:moveTo>
                  <a:cubicBezTo>
                    <a:pt x="28" y="6"/>
                    <a:pt x="14" y="0"/>
                    <a:pt x="13" y="6"/>
                  </a:cubicBezTo>
                  <a:cubicBezTo>
                    <a:pt x="11" y="12"/>
                    <a:pt x="4" y="15"/>
                    <a:pt x="4" y="15"/>
                  </a:cubicBezTo>
                  <a:cubicBezTo>
                    <a:pt x="0" y="16"/>
                    <a:pt x="0" y="16"/>
                    <a:pt x="1" y="19"/>
                  </a:cubicBezTo>
                  <a:cubicBezTo>
                    <a:pt x="1" y="22"/>
                    <a:pt x="4" y="24"/>
                    <a:pt x="9" y="19"/>
                  </a:cubicBezTo>
                  <a:cubicBezTo>
                    <a:pt x="17" y="10"/>
                    <a:pt x="17" y="26"/>
                    <a:pt x="17" y="27"/>
                  </a:cubicBezTo>
                  <a:cubicBezTo>
                    <a:pt x="18" y="29"/>
                    <a:pt x="19" y="34"/>
                    <a:pt x="21" y="30"/>
                  </a:cubicBezTo>
                  <a:cubicBezTo>
                    <a:pt x="22" y="26"/>
                    <a:pt x="25" y="14"/>
                    <a:pt x="29" y="19"/>
                  </a:cubicBezTo>
                  <a:cubicBezTo>
                    <a:pt x="35" y="27"/>
                    <a:pt x="41" y="19"/>
                    <a:pt x="39" y="19"/>
                  </a:cubicBezTo>
                  <a:cubicBezTo>
                    <a:pt x="38" y="18"/>
                    <a:pt x="28" y="13"/>
                    <a:pt x="28" y="9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99" name="未知"/>
            <p:cNvSpPr/>
            <p:nvPr userDrawn="1"/>
          </p:nvSpPr>
          <p:spPr>
            <a:xfrm>
              <a:off x="900" y="521"/>
              <a:ext cx="126" cy="318"/>
            </a:xfrm>
            <a:custGeom>
              <a:avLst/>
              <a:gdLst/>
              <a:ahLst/>
              <a:cxnLst/>
              <a:pathLst>
                <a:path w="25" h="63">
                  <a:moveTo>
                    <a:pt x="22" y="2"/>
                  </a:moveTo>
                  <a:cubicBezTo>
                    <a:pt x="22" y="2"/>
                    <a:pt x="20" y="15"/>
                    <a:pt x="18" y="17"/>
                  </a:cubicBezTo>
                  <a:cubicBezTo>
                    <a:pt x="15" y="19"/>
                    <a:pt x="10" y="20"/>
                    <a:pt x="7" y="20"/>
                  </a:cubicBezTo>
                  <a:cubicBezTo>
                    <a:pt x="4" y="19"/>
                    <a:pt x="4" y="22"/>
                    <a:pt x="7" y="23"/>
                  </a:cubicBezTo>
                  <a:cubicBezTo>
                    <a:pt x="10" y="24"/>
                    <a:pt x="17" y="29"/>
                    <a:pt x="17" y="34"/>
                  </a:cubicBezTo>
                  <a:cubicBezTo>
                    <a:pt x="17" y="40"/>
                    <a:pt x="17" y="44"/>
                    <a:pt x="12" y="45"/>
                  </a:cubicBezTo>
                  <a:cubicBezTo>
                    <a:pt x="6" y="46"/>
                    <a:pt x="0" y="47"/>
                    <a:pt x="0" y="55"/>
                  </a:cubicBezTo>
                  <a:cubicBezTo>
                    <a:pt x="0" y="55"/>
                    <a:pt x="3" y="57"/>
                    <a:pt x="5" y="58"/>
                  </a:cubicBezTo>
                  <a:cubicBezTo>
                    <a:pt x="8" y="58"/>
                    <a:pt x="14" y="61"/>
                    <a:pt x="16" y="62"/>
                  </a:cubicBezTo>
                  <a:cubicBezTo>
                    <a:pt x="18" y="63"/>
                    <a:pt x="23" y="61"/>
                    <a:pt x="23" y="57"/>
                  </a:cubicBezTo>
                  <a:cubicBezTo>
                    <a:pt x="24" y="52"/>
                    <a:pt x="24" y="20"/>
                    <a:pt x="25" y="14"/>
                  </a:cubicBezTo>
                  <a:cubicBezTo>
                    <a:pt x="25" y="9"/>
                    <a:pt x="25" y="3"/>
                    <a:pt x="25" y="2"/>
                  </a:cubicBezTo>
                  <a:cubicBezTo>
                    <a:pt x="25" y="1"/>
                    <a:pt x="22" y="0"/>
                    <a:pt x="22" y="2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1200" name="组合 1199"/>
          <p:cNvGrpSpPr/>
          <p:nvPr/>
        </p:nvGrpSpPr>
        <p:grpSpPr>
          <a:xfrm>
            <a:off x="1066800" y="5562600"/>
            <a:ext cx="533400" cy="492125"/>
            <a:chOff x="0" y="0"/>
            <a:chExt cx="1062" cy="981"/>
          </a:xfrm>
        </p:grpSpPr>
        <p:sp>
          <p:nvSpPr>
            <p:cNvPr id="1201" name="未知"/>
            <p:cNvSpPr/>
            <p:nvPr userDrawn="1"/>
          </p:nvSpPr>
          <p:spPr>
            <a:xfrm>
              <a:off x="25" y="0"/>
              <a:ext cx="207" cy="81"/>
            </a:xfrm>
            <a:custGeom>
              <a:avLst/>
              <a:gdLst/>
              <a:ahLst/>
              <a:cxnLst/>
              <a:pathLst>
                <a:path w="41" h="16">
                  <a:moveTo>
                    <a:pt x="30" y="12"/>
                  </a:moveTo>
                  <a:cubicBezTo>
                    <a:pt x="34" y="11"/>
                    <a:pt x="36" y="10"/>
                    <a:pt x="37" y="10"/>
                  </a:cubicBezTo>
                  <a:cubicBezTo>
                    <a:pt x="37" y="10"/>
                    <a:pt x="38" y="9"/>
                    <a:pt x="38" y="9"/>
                  </a:cubicBezTo>
                  <a:cubicBezTo>
                    <a:pt x="41" y="6"/>
                    <a:pt x="37" y="1"/>
                    <a:pt x="31" y="1"/>
                  </a:cubicBezTo>
                  <a:cubicBezTo>
                    <a:pt x="31" y="1"/>
                    <a:pt x="0" y="0"/>
                    <a:pt x="8" y="11"/>
                  </a:cubicBezTo>
                  <a:cubicBezTo>
                    <a:pt x="8" y="11"/>
                    <a:pt x="15" y="16"/>
                    <a:pt x="30" y="12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02" name="未知"/>
            <p:cNvSpPr>
              <a:spLocks noEditPoints="1"/>
            </p:cNvSpPr>
            <p:nvPr userDrawn="1"/>
          </p:nvSpPr>
          <p:spPr>
            <a:xfrm>
              <a:off x="0" y="5"/>
              <a:ext cx="1062" cy="976"/>
            </a:xfrm>
            <a:custGeom>
              <a:avLst/>
              <a:gdLst/>
              <a:ahLst/>
              <a:cxnLst/>
              <a:pathLst>
                <a:path w="210" h="193">
                  <a:moveTo>
                    <a:pt x="186" y="166"/>
                  </a:moveTo>
                  <a:cubicBezTo>
                    <a:pt x="167" y="166"/>
                    <a:pt x="163" y="155"/>
                    <a:pt x="163" y="155"/>
                  </a:cubicBezTo>
                  <a:cubicBezTo>
                    <a:pt x="163" y="155"/>
                    <a:pt x="162" y="147"/>
                    <a:pt x="154" y="145"/>
                  </a:cubicBezTo>
                  <a:cubicBezTo>
                    <a:pt x="135" y="140"/>
                    <a:pt x="147" y="128"/>
                    <a:pt x="152" y="125"/>
                  </a:cubicBezTo>
                  <a:cubicBezTo>
                    <a:pt x="157" y="123"/>
                    <a:pt x="154" y="122"/>
                    <a:pt x="150" y="120"/>
                  </a:cubicBezTo>
                  <a:cubicBezTo>
                    <a:pt x="142" y="115"/>
                    <a:pt x="141" y="109"/>
                    <a:pt x="142" y="99"/>
                  </a:cubicBezTo>
                  <a:cubicBezTo>
                    <a:pt x="142" y="88"/>
                    <a:pt x="149" y="91"/>
                    <a:pt x="149" y="91"/>
                  </a:cubicBezTo>
                  <a:cubicBezTo>
                    <a:pt x="149" y="91"/>
                    <a:pt x="160" y="96"/>
                    <a:pt x="165" y="93"/>
                  </a:cubicBezTo>
                  <a:cubicBezTo>
                    <a:pt x="169" y="91"/>
                    <a:pt x="167" y="88"/>
                    <a:pt x="165" y="89"/>
                  </a:cubicBezTo>
                  <a:cubicBezTo>
                    <a:pt x="163" y="91"/>
                    <a:pt x="148" y="89"/>
                    <a:pt x="146" y="82"/>
                  </a:cubicBezTo>
                  <a:cubicBezTo>
                    <a:pt x="144" y="74"/>
                    <a:pt x="150" y="78"/>
                    <a:pt x="151" y="78"/>
                  </a:cubicBezTo>
                  <a:cubicBezTo>
                    <a:pt x="153" y="79"/>
                    <a:pt x="153" y="81"/>
                    <a:pt x="157" y="83"/>
                  </a:cubicBezTo>
                  <a:cubicBezTo>
                    <a:pt x="168" y="88"/>
                    <a:pt x="162" y="82"/>
                    <a:pt x="162" y="82"/>
                  </a:cubicBezTo>
                  <a:cubicBezTo>
                    <a:pt x="162" y="82"/>
                    <a:pt x="162" y="82"/>
                    <a:pt x="157" y="77"/>
                  </a:cubicBezTo>
                  <a:cubicBezTo>
                    <a:pt x="152" y="71"/>
                    <a:pt x="145" y="73"/>
                    <a:pt x="139" y="73"/>
                  </a:cubicBezTo>
                  <a:cubicBezTo>
                    <a:pt x="133" y="73"/>
                    <a:pt x="135" y="78"/>
                    <a:pt x="135" y="78"/>
                  </a:cubicBezTo>
                  <a:cubicBezTo>
                    <a:pt x="135" y="78"/>
                    <a:pt x="134" y="88"/>
                    <a:pt x="133" y="106"/>
                  </a:cubicBezTo>
                  <a:cubicBezTo>
                    <a:pt x="132" y="124"/>
                    <a:pt x="129" y="126"/>
                    <a:pt x="128" y="125"/>
                  </a:cubicBezTo>
                  <a:cubicBezTo>
                    <a:pt x="127" y="123"/>
                    <a:pt x="125" y="114"/>
                    <a:pt x="125" y="111"/>
                  </a:cubicBezTo>
                  <a:cubicBezTo>
                    <a:pt x="125" y="108"/>
                    <a:pt x="123" y="97"/>
                    <a:pt x="124" y="84"/>
                  </a:cubicBezTo>
                  <a:cubicBezTo>
                    <a:pt x="125" y="72"/>
                    <a:pt x="128" y="77"/>
                    <a:pt x="120" y="74"/>
                  </a:cubicBezTo>
                  <a:cubicBezTo>
                    <a:pt x="111" y="71"/>
                    <a:pt x="116" y="67"/>
                    <a:pt x="118" y="67"/>
                  </a:cubicBezTo>
                  <a:cubicBezTo>
                    <a:pt x="121" y="67"/>
                    <a:pt x="125" y="69"/>
                    <a:pt x="126" y="67"/>
                  </a:cubicBezTo>
                  <a:cubicBezTo>
                    <a:pt x="127" y="59"/>
                    <a:pt x="128" y="52"/>
                    <a:pt x="124" y="51"/>
                  </a:cubicBezTo>
                  <a:cubicBezTo>
                    <a:pt x="115" y="47"/>
                    <a:pt x="119" y="45"/>
                    <a:pt x="122" y="44"/>
                  </a:cubicBezTo>
                  <a:cubicBezTo>
                    <a:pt x="125" y="43"/>
                    <a:pt x="126" y="35"/>
                    <a:pt x="121" y="37"/>
                  </a:cubicBezTo>
                  <a:cubicBezTo>
                    <a:pt x="112" y="40"/>
                    <a:pt x="113" y="32"/>
                    <a:pt x="115" y="31"/>
                  </a:cubicBezTo>
                  <a:cubicBezTo>
                    <a:pt x="117" y="30"/>
                    <a:pt x="120" y="32"/>
                    <a:pt x="119" y="24"/>
                  </a:cubicBezTo>
                  <a:cubicBezTo>
                    <a:pt x="117" y="17"/>
                    <a:pt x="124" y="14"/>
                    <a:pt x="126" y="21"/>
                  </a:cubicBezTo>
                  <a:cubicBezTo>
                    <a:pt x="127" y="28"/>
                    <a:pt x="130" y="42"/>
                    <a:pt x="132" y="39"/>
                  </a:cubicBezTo>
                  <a:cubicBezTo>
                    <a:pt x="134" y="35"/>
                    <a:pt x="138" y="22"/>
                    <a:pt x="142" y="16"/>
                  </a:cubicBezTo>
                  <a:cubicBezTo>
                    <a:pt x="145" y="10"/>
                    <a:pt x="150" y="15"/>
                    <a:pt x="149" y="18"/>
                  </a:cubicBezTo>
                  <a:cubicBezTo>
                    <a:pt x="144" y="33"/>
                    <a:pt x="152" y="34"/>
                    <a:pt x="152" y="34"/>
                  </a:cubicBezTo>
                  <a:cubicBezTo>
                    <a:pt x="152" y="34"/>
                    <a:pt x="151" y="36"/>
                    <a:pt x="147" y="36"/>
                  </a:cubicBezTo>
                  <a:cubicBezTo>
                    <a:pt x="137" y="35"/>
                    <a:pt x="141" y="41"/>
                    <a:pt x="145" y="43"/>
                  </a:cubicBezTo>
                  <a:cubicBezTo>
                    <a:pt x="154" y="46"/>
                    <a:pt x="148" y="48"/>
                    <a:pt x="143" y="48"/>
                  </a:cubicBezTo>
                  <a:cubicBezTo>
                    <a:pt x="139" y="48"/>
                    <a:pt x="136" y="50"/>
                    <a:pt x="135" y="55"/>
                  </a:cubicBezTo>
                  <a:cubicBezTo>
                    <a:pt x="132" y="70"/>
                    <a:pt x="144" y="67"/>
                    <a:pt x="144" y="67"/>
                  </a:cubicBezTo>
                  <a:cubicBezTo>
                    <a:pt x="162" y="72"/>
                    <a:pt x="189" y="69"/>
                    <a:pt x="189" y="69"/>
                  </a:cubicBezTo>
                  <a:cubicBezTo>
                    <a:pt x="209" y="75"/>
                    <a:pt x="200" y="45"/>
                    <a:pt x="199" y="29"/>
                  </a:cubicBezTo>
                  <a:cubicBezTo>
                    <a:pt x="197" y="13"/>
                    <a:pt x="195" y="5"/>
                    <a:pt x="181" y="2"/>
                  </a:cubicBezTo>
                  <a:cubicBezTo>
                    <a:pt x="168" y="0"/>
                    <a:pt x="90" y="1"/>
                    <a:pt x="90" y="1"/>
                  </a:cubicBezTo>
                  <a:cubicBezTo>
                    <a:pt x="87" y="2"/>
                    <a:pt x="56" y="1"/>
                    <a:pt x="56" y="1"/>
                  </a:cubicBezTo>
                  <a:cubicBezTo>
                    <a:pt x="56" y="1"/>
                    <a:pt x="54" y="8"/>
                    <a:pt x="56" y="8"/>
                  </a:cubicBezTo>
                  <a:cubicBezTo>
                    <a:pt x="61" y="8"/>
                    <a:pt x="80" y="9"/>
                    <a:pt x="80" y="9"/>
                  </a:cubicBezTo>
                  <a:cubicBezTo>
                    <a:pt x="81" y="9"/>
                    <a:pt x="90" y="8"/>
                    <a:pt x="85" y="12"/>
                  </a:cubicBezTo>
                  <a:cubicBezTo>
                    <a:pt x="80" y="16"/>
                    <a:pt x="69" y="16"/>
                    <a:pt x="62" y="16"/>
                  </a:cubicBezTo>
                  <a:cubicBezTo>
                    <a:pt x="47" y="15"/>
                    <a:pt x="54" y="22"/>
                    <a:pt x="60" y="22"/>
                  </a:cubicBezTo>
                  <a:cubicBezTo>
                    <a:pt x="78" y="22"/>
                    <a:pt x="82" y="26"/>
                    <a:pt x="74" y="27"/>
                  </a:cubicBezTo>
                  <a:cubicBezTo>
                    <a:pt x="67" y="28"/>
                    <a:pt x="65" y="28"/>
                    <a:pt x="58" y="29"/>
                  </a:cubicBezTo>
                  <a:cubicBezTo>
                    <a:pt x="2" y="38"/>
                    <a:pt x="21" y="23"/>
                    <a:pt x="26" y="23"/>
                  </a:cubicBezTo>
                  <a:cubicBezTo>
                    <a:pt x="49" y="23"/>
                    <a:pt x="44" y="15"/>
                    <a:pt x="38" y="17"/>
                  </a:cubicBezTo>
                  <a:cubicBezTo>
                    <a:pt x="32" y="18"/>
                    <a:pt x="12" y="11"/>
                    <a:pt x="9" y="24"/>
                  </a:cubicBezTo>
                  <a:cubicBezTo>
                    <a:pt x="7" y="37"/>
                    <a:pt x="15" y="103"/>
                    <a:pt x="13" y="115"/>
                  </a:cubicBezTo>
                  <a:cubicBezTo>
                    <a:pt x="0" y="193"/>
                    <a:pt x="71" y="176"/>
                    <a:pt x="71" y="176"/>
                  </a:cubicBezTo>
                  <a:cubicBezTo>
                    <a:pt x="56" y="164"/>
                    <a:pt x="62" y="153"/>
                    <a:pt x="61" y="146"/>
                  </a:cubicBezTo>
                  <a:cubicBezTo>
                    <a:pt x="57" y="125"/>
                    <a:pt x="55" y="122"/>
                    <a:pt x="51" y="124"/>
                  </a:cubicBezTo>
                  <a:cubicBezTo>
                    <a:pt x="43" y="128"/>
                    <a:pt x="44" y="130"/>
                    <a:pt x="45" y="133"/>
                  </a:cubicBezTo>
                  <a:cubicBezTo>
                    <a:pt x="51" y="151"/>
                    <a:pt x="37" y="137"/>
                    <a:pt x="37" y="137"/>
                  </a:cubicBezTo>
                  <a:cubicBezTo>
                    <a:pt x="35" y="138"/>
                    <a:pt x="34" y="142"/>
                    <a:pt x="35" y="145"/>
                  </a:cubicBezTo>
                  <a:cubicBezTo>
                    <a:pt x="47" y="168"/>
                    <a:pt x="36" y="162"/>
                    <a:pt x="33" y="158"/>
                  </a:cubicBezTo>
                  <a:cubicBezTo>
                    <a:pt x="22" y="142"/>
                    <a:pt x="33" y="133"/>
                    <a:pt x="32" y="128"/>
                  </a:cubicBezTo>
                  <a:cubicBezTo>
                    <a:pt x="27" y="108"/>
                    <a:pt x="42" y="100"/>
                    <a:pt x="44" y="97"/>
                  </a:cubicBezTo>
                  <a:cubicBezTo>
                    <a:pt x="46" y="93"/>
                    <a:pt x="45" y="92"/>
                    <a:pt x="46" y="86"/>
                  </a:cubicBezTo>
                  <a:cubicBezTo>
                    <a:pt x="48" y="72"/>
                    <a:pt x="55" y="79"/>
                    <a:pt x="55" y="84"/>
                  </a:cubicBezTo>
                  <a:cubicBezTo>
                    <a:pt x="53" y="100"/>
                    <a:pt x="63" y="88"/>
                    <a:pt x="67" y="83"/>
                  </a:cubicBezTo>
                  <a:cubicBezTo>
                    <a:pt x="78" y="68"/>
                    <a:pt x="77" y="84"/>
                    <a:pt x="75" y="87"/>
                  </a:cubicBezTo>
                  <a:cubicBezTo>
                    <a:pt x="72" y="89"/>
                    <a:pt x="71" y="93"/>
                    <a:pt x="71" y="95"/>
                  </a:cubicBezTo>
                  <a:cubicBezTo>
                    <a:pt x="74" y="103"/>
                    <a:pt x="69" y="111"/>
                    <a:pt x="67" y="112"/>
                  </a:cubicBezTo>
                  <a:cubicBezTo>
                    <a:pt x="66" y="112"/>
                    <a:pt x="61" y="114"/>
                    <a:pt x="61" y="121"/>
                  </a:cubicBezTo>
                  <a:cubicBezTo>
                    <a:pt x="61" y="127"/>
                    <a:pt x="69" y="139"/>
                    <a:pt x="69" y="143"/>
                  </a:cubicBezTo>
                  <a:cubicBezTo>
                    <a:pt x="69" y="178"/>
                    <a:pt x="84" y="181"/>
                    <a:pt x="91" y="180"/>
                  </a:cubicBezTo>
                  <a:cubicBezTo>
                    <a:pt x="98" y="179"/>
                    <a:pt x="159" y="177"/>
                    <a:pt x="185" y="175"/>
                  </a:cubicBezTo>
                  <a:cubicBezTo>
                    <a:pt x="210" y="173"/>
                    <a:pt x="193" y="166"/>
                    <a:pt x="186" y="166"/>
                  </a:cubicBezTo>
                  <a:close/>
                  <a:moveTo>
                    <a:pt x="165" y="60"/>
                  </a:moveTo>
                  <a:cubicBezTo>
                    <a:pt x="203" y="61"/>
                    <a:pt x="185" y="64"/>
                    <a:pt x="182" y="66"/>
                  </a:cubicBezTo>
                  <a:cubicBezTo>
                    <a:pt x="178" y="68"/>
                    <a:pt x="182" y="66"/>
                    <a:pt x="167" y="65"/>
                  </a:cubicBezTo>
                  <a:cubicBezTo>
                    <a:pt x="152" y="65"/>
                    <a:pt x="165" y="60"/>
                    <a:pt x="165" y="60"/>
                  </a:cubicBezTo>
                  <a:close/>
                  <a:moveTo>
                    <a:pt x="114" y="50"/>
                  </a:moveTo>
                  <a:cubicBezTo>
                    <a:pt x="121" y="55"/>
                    <a:pt x="113" y="61"/>
                    <a:pt x="113" y="61"/>
                  </a:cubicBezTo>
                  <a:cubicBezTo>
                    <a:pt x="113" y="61"/>
                    <a:pt x="108" y="70"/>
                    <a:pt x="112" y="78"/>
                  </a:cubicBezTo>
                  <a:cubicBezTo>
                    <a:pt x="116" y="87"/>
                    <a:pt x="116" y="97"/>
                    <a:pt x="108" y="87"/>
                  </a:cubicBezTo>
                  <a:cubicBezTo>
                    <a:pt x="100" y="78"/>
                    <a:pt x="105" y="58"/>
                    <a:pt x="107" y="53"/>
                  </a:cubicBezTo>
                  <a:cubicBezTo>
                    <a:pt x="107" y="53"/>
                    <a:pt x="107" y="44"/>
                    <a:pt x="114" y="50"/>
                  </a:cubicBezTo>
                  <a:close/>
                  <a:moveTo>
                    <a:pt x="83" y="29"/>
                  </a:moveTo>
                  <a:cubicBezTo>
                    <a:pt x="83" y="25"/>
                    <a:pt x="89" y="26"/>
                    <a:pt x="89" y="26"/>
                  </a:cubicBezTo>
                  <a:cubicBezTo>
                    <a:pt x="89" y="26"/>
                    <a:pt x="99" y="30"/>
                    <a:pt x="104" y="30"/>
                  </a:cubicBezTo>
                  <a:cubicBezTo>
                    <a:pt x="108" y="29"/>
                    <a:pt x="114" y="35"/>
                    <a:pt x="105" y="35"/>
                  </a:cubicBezTo>
                  <a:cubicBezTo>
                    <a:pt x="96" y="35"/>
                    <a:pt x="82" y="39"/>
                    <a:pt x="83" y="29"/>
                  </a:cubicBezTo>
                  <a:close/>
                  <a:moveTo>
                    <a:pt x="61" y="72"/>
                  </a:moveTo>
                  <a:cubicBezTo>
                    <a:pt x="55" y="72"/>
                    <a:pt x="16" y="87"/>
                    <a:pt x="16" y="48"/>
                  </a:cubicBezTo>
                  <a:cubicBezTo>
                    <a:pt x="16" y="39"/>
                    <a:pt x="14" y="31"/>
                    <a:pt x="24" y="37"/>
                  </a:cubicBezTo>
                  <a:cubicBezTo>
                    <a:pt x="35" y="42"/>
                    <a:pt x="25" y="42"/>
                    <a:pt x="49" y="40"/>
                  </a:cubicBezTo>
                  <a:cubicBezTo>
                    <a:pt x="49" y="40"/>
                    <a:pt x="66" y="41"/>
                    <a:pt x="68" y="40"/>
                  </a:cubicBezTo>
                  <a:cubicBezTo>
                    <a:pt x="71" y="38"/>
                    <a:pt x="69" y="34"/>
                    <a:pt x="74" y="34"/>
                  </a:cubicBezTo>
                  <a:cubicBezTo>
                    <a:pt x="80" y="34"/>
                    <a:pt x="79" y="40"/>
                    <a:pt x="79" y="40"/>
                  </a:cubicBezTo>
                  <a:cubicBezTo>
                    <a:pt x="79" y="40"/>
                    <a:pt x="74" y="46"/>
                    <a:pt x="109" y="41"/>
                  </a:cubicBezTo>
                  <a:cubicBezTo>
                    <a:pt x="113" y="41"/>
                    <a:pt x="117" y="45"/>
                    <a:pt x="108" y="45"/>
                  </a:cubicBezTo>
                  <a:cubicBezTo>
                    <a:pt x="104" y="45"/>
                    <a:pt x="97" y="48"/>
                    <a:pt x="100" y="53"/>
                  </a:cubicBezTo>
                  <a:cubicBezTo>
                    <a:pt x="102" y="58"/>
                    <a:pt x="99" y="93"/>
                    <a:pt x="99" y="93"/>
                  </a:cubicBezTo>
                  <a:cubicBezTo>
                    <a:pt x="99" y="93"/>
                    <a:pt x="97" y="100"/>
                    <a:pt x="94" y="90"/>
                  </a:cubicBezTo>
                  <a:cubicBezTo>
                    <a:pt x="93" y="86"/>
                    <a:pt x="94" y="53"/>
                    <a:pt x="93" y="51"/>
                  </a:cubicBezTo>
                  <a:cubicBezTo>
                    <a:pt x="93" y="48"/>
                    <a:pt x="77" y="45"/>
                    <a:pt x="77" y="57"/>
                  </a:cubicBezTo>
                  <a:cubicBezTo>
                    <a:pt x="77" y="68"/>
                    <a:pt x="73" y="71"/>
                    <a:pt x="61" y="72"/>
                  </a:cubicBezTo>
                  <a:close/>
                  <a:moveTo>
                    <a:pt x="85" y="84"/>
                  </a:moveTo>
                  <a:cubicBezTo>
                    <a:pt x="82" y="88"/>
                    <a:pt x="78" y="90"/>
                    <a:pt x="80" y="82"/>
                  </a:cubicBezTo>
                  <a:cubicBezTo>
                    <a:pt x="81" y="74"/>
                    <a:pt x="83" y="63"/>
                    <a:pt x="83" y="57"/>
                  </a:cubicBezTo>
                  <a:cubicBezTo>
                    <a:pt x="83" y="57"/>
                    <a:pt x="87" y="50"/>
                    <a:pt x="88" y="58"/>
                  </a:cubicBezTo>
                  <a:cubicBezTo>
                    <a:pt x="89" y="66"/>
                    <a:pt x="87" y="81"/>
                    <a:pt x="85" y="84"/>
                  </a:cubicBezTo>
                  <a:close/>
                  <a:moveTo>
                    <a:pt x="102" y="145"/>
                  </a:moveTo>
                  <a:cubicBezTo>
                    <a:pt x="78" y="144"/>
                    <a:pt x="77" y="148"/>
                    <a:pt x="77" y="117"/>
                  </a:cubicBezTo>
                  <a:cubicBezTo>
                    <a:pt x="77" y="86"/>
                    <a:pt x="81" y="93"/>
                    <a:pt x="82" y="96"/>
                  </a:cubicBezTo>
                  <a:cubicBezTo>
                    <a:pt x="82" y="96"/>
                    <a:pt x="90" y="116"/>
                    <a:pt x="111" y="101"/>
                  </a:cubicBezTo>
                  <a:cubicBezTo>
                    <a:pt x="114" y="98"/>
                    <a:pt x="116" y="96"/>
                    <a:pt x="117" y="106"/>
                  </a:cubicBezTo>
                  <a:cubicBezTo>
                    <a:pt x="117" y="117"/>
                    <a:pt x="127" y="145"/>
                    <a:pt x="102" y="145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03" name="未知"/>
            <p:cNvSpPr/>
            <p:nvPr userDrawn="1"/>
          </p:nvSpPr>
          <p:spPr>
            <a:xfrm>
              <a:off x="252" y="470"/>
              <a:ext cx="86" cy="102"/>
            </a:xfrm>
            <a:custGeom>
              <a:avLst/>
              <a:gdLst/>
              <a:ahLst/>
              <a:cxnLst/>
              <a:pathLst>
                <a:path w="17" h="20">
                  <a:moveTo>
                    <a:pt x="14" y="5"/>
                  </a:moveTo>
                  <a:cubicBezTo>
                    <a:pt x="13" y="0"/>
                    <a:pt x="0" y="8"/>
                    <a:pt x="9" y="20"/>
                  </a:cubicBezTo>
                  <a:cubicBezTo>
                    <a:pt x="9" y="20"/>
                    <a:pt x="17" y="17"/>
                    <a:pt x="14" y="5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04" name="未知"/>
            <p:cNvSpPr/>
            <p:nvPr userDrawn="1"/>
          </p:nvSpPr>
          <p:spPr>
            <a:xfrm>
              <a:off x="171" y="511"/>
              <a:ext cx="76" cy="136"/>
            </a:xfrm>
            <a:custGeom>
              <a:avLst/>
              <a:gdLst/>
              <a:ahLst/>
              <a:cxnLst/>
              <a:pathLst>
                <a:path w="15" h="27">
                  <a:moveTo>
                    <a:pt x="7" y="10"/>
                  </a:moveTo>
                  <a:cubicBezTo>
                    <a:pt x="0" y="19"/>
                    <a:pt x="2" y="23"/>
                    <a:pt x="4" y="25"/>
                  </a:cubicBezTo>
                  <a:cubicBezTo>
                    <a:pt x="7" y="27"/>
                    <a:pt x="11" y="26"/>
                    <a:pt x="15" y="16"/>
                  </a:cubicBezTo>
                  <a:cubicBezTo>
                    <a:pt x="15" y="16"/>
                    <a:pt x="12" y="11"/>
                    <a:pt x="13" y="8"/>
                  </a:cubicBezTo>
                  <a:cubicBezTo>
                    <a:pt x="15" y="6"/>
                    <a:pt x="14" y="0"/>
                    <a:pt x="7" y="10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05" name="未知"/>
            <p:cNvSpPr/>
            <p:nvPr userDrawn="1"/>
          </p:nvSpPr>
          <p:spPr>
            <a:xfrm>
              <a:off x="126" y="238"/>
              <a:ext cx="243" cy="116"/>
            </a:xfrm>
            <a:custGeom>
              <a:avLst/>
              <a:gdLst/>
              <a:ahLst/>
              <a:cxnLst/>
              <a:pathLst>
                <a:path w="48" h="23">
                  <a:moveTo>
                    <a:pt x="40" y="2"/>
                  </a:moveTo>
                  <a:cubicBezTo>
                    <a:pt x="38" y="3"/>
                    <a:pt x="9" y="1"/>
                    <a:pt x="9" y="1"/>
                  </a:cubicBezTo>
                  <a:cubicBezTo>
                    <a:pt x="5" y="1"/>
                    <a:pt x="1" y="0"/>
                    <a:pt x="1" y="9"/>
                  </a:cubicBezTo>
                  <a:cubicBezTo>
                    <a:pt x="0" y="23"/>
                    <a:pt x="17" y="21"/>
                    <a:pt x="22" y="21"/>
                  </a:cubicBezTo>
                  <a:cubicBezTo>
                    <a:pt x="26" y="21"/>
                    <a:pt x="30" y="18"/>
                    <a:pt x="34" y="20"/>
                  </a:cubicBezTo>
                  <a:cubicBezTo>
                    <a:pt x="34" y="20"/>
                    <a:pt x="38" y="23"/>
                    <a:pt x="40" y="19"/>
                  </a:cubicBezTo>
                  <a:cubicBezTo>
                    <a:pt x="48" y="5"/>
                    <a:pt x="43" y="0"/>
                    <a:pt x="40" y="2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06" name="未知"/>
            <p:cNvSpPr/>
            <p:nvPr userDrawn="1"/>
          </p:nvSpPr>
          <p:spPr>
            <a:xfrm>
              <a:off x="404" y="561"/>
              <a:ext cx="177" cy="187"/>
            </a:xfrm>
            <a:custGeom>
              <a:avLst/>
              <a:gdLst/>
              <a:ahLst/>
              <a:cxnLst/>
              <a:pathLst>
                <a:path w="35" h="37">
                  <a:moveTo>
                    <a:pt x="24" y="2"/>
                  </a:moveTo>
                  <a:cubicBezTo>
                    <a:pt x="19" y="3"/>
                    <a:pt x="11" y="2"/>
                    <a:pt x="11" y="2"/>
                  </a:cubicBezTo>
                  <a:cubicBezTo>
                    <a:pt x="0" y="2"/>
                    <a:pt x="5" y="14"/>
                    <a:pt x="4" y="20"/>
                  </a:cubicBezTo>
                  <a:cubicBezTo>
                    <a:pt x="3" y="27"/>
                    <a:pt x="22" y="37"/>
                    <a:pt x="28" y="22"/>
                  </a:cubicBezTo>
                  <a:cubicBezTo>
                    <a:pt x="35" y="7"/>
                    <a:pt x="28" y="0"/>
                    <a:pt x="24" y="2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07" name="未知"/>
            <p:cNvSpPr/>
            <p:nvPr userDrawn="1"/>
          </p:nvSpPr>
          <p:spPr>
            <a:xfrm>
              <a:off x="809" y="374"/>
              <a:ext cx="177" cy="36"/>
            </a:xfrm>
            <a:custGeom>
              <a:avLst/>
              <a:gdLst/>
              <a:ahLst/>
              <a:cxnLst/>
              <a:pathLst>
                <a:path w="35" h="7">
                  <a:moveTo>
                    <a:pt x="5" y="0"/>
                  </a:moveTo>
                  <a:cubicBezTo>
                    <a:pt x="0" y="0"/>
                    <a:pt x="7" y="7"/>
                    <a:pt x="14" y="5"/>
                  </a:cubicBezTo>
                  <a:cubicBezTo>
                    <a:pt x="35" y="1"/>
                    <a:pt x="5" y="0"/>
                    <a:pt x="5" y="0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08" name="未知"/>
            <p:cNvSpPr/>
            <p:nvPr userDrawn="1"/>
          </p:nvSpPr>
          <p:spPr>
            <a:xfrm>
              <a:off x="869" y="369"/>
              <a:ext cx="137" cy="81"/>
            </a:xfrm>
            <a:custGeom>
              <a:avLst/>
              <a:gdLst/>
              <a:ahLst/>
              <a:cxnLst/>
              <a:pathLst>
                <a:path w="27" h="16">
                  <a:moveTo>
                    <a:pt x="7" y="13"/>
                  </a:moveTo>
                  <a:cubicBezTo>
                    <a:pt x="7" y="13"/>
                    <a:pt x="18" y="16"/>
                    <a:pt x="25" y="6"/>
                  </a:cubicBezTo>
                  <a:cubicBezTo>
                    <a:pt x="27" y="2"/>
                    <a:pt x="23" y="0"/>
                    <a:pt x="17" y="1"/>
                  </a:cubicBezTo>
                  <a:cubicBezTo>
                    <a:pt x="13" y="1"/>
                    <a:pt x="14" y="11"/>
                    <a:pt x="7" y="11"/>
                  </a:cubicBezTo>
                  <a:cubicBezTo>
                    <a:pt x="0" y="11"/>
                    <a:pt x="7" y="13"/>
                    <a:pt x="7" y="13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09" name="未知"/>
            <p:cNvSpPr/>
            <p:nvPr userDrawn="1"/>
          </p:nvSpPr>
          <p:spPr>
            <a:xfrm>
              <a:off x="864" y="420"/>
              <a:ext cx="177" cy="86"/>
            </a:xfrm>
            <a:custGeom>
              <a:avLst/>
              <a:gdLst/>
              <a:ahLst/>
              <a:cxnLst/>
              <a:pathLst>
                <a:path w="35" h="17">
                  <a:moveTo>
                    <a:pt x="25" y="6"/>
                  </a:moveTo>
                  <a:cubicBezTo>
                    <a:pt x="20" y="12"/>
                    <a:pt x="8" y="10"/>
                    <a:pt x="8" y="10"/>
                  </a:cubicBezTo>
                  <a:cubicBezTo>
                    <a:pt x="8" y="10"/>
                    <a:pt x="0" y="9"/>
                    <a:pt x="6" y="13"/>
                  </a:cubicBezTo>
                  <a:cubicBezTo>
                    <a:pt x="11" y="17"/>
                    <a:pt x="18" y="15"/>
                    <a:pt x="27" y="12"/>
                  </a:cubicBezTo>
                  <a:cubicBezTo>
                    <a:pt x="35" y="8"/>
                    <a:pt x="31" y="0"/>
                    <a:pt x="25" y="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10" name="未知"/>
            <p:cNvSpPr/>
            <p:nvPr userDrawn="1"/>
          </p:nvSpPr>
          <p:spPr>
            <a:xfrm>
              <a:off x="748" y="501"/>
              <a:ext cx="248" cy="60"/>
            </a:xfrm>
            <a:custGeom>
              <a:avLst/>
              <a:gdLst/>
              <a:ahLst/>
              <a:cxnLst/>
              <a:pathLst>
                <a:path w="49" h="12">
                  <a:moveTo>
                    <a:pt x="40" y="3"/>
                  </a:moveTo>
                  <a:cubicBezTo>
                    <a:pt x="37" y="2"/>
                    <a:pt x="36" y="0"/>
                    <a:pt x="29" y="1"/>
                  </a:cubicBezTo>
                  <a:cubicBezTo>
                    <a:pt x="13" y="4"/>
                    <a:pt x="7" y="0"/>
                    <a:pt x="7" y="0"/>
                  </a:cubicBezTo>
                  <a:cubicBezTo>
                    <a:pt x="7" y="0"/>
                    <a:pt x="0" y="3"/>
                    <a:pt x="2" y="5"/>
                  </a:cubicBezTo>
                  <a:cubicBezTo>
                    <a:pt x="5" y="7"/>
                    <a:pt x="17" y="8"/>
                    <a:pt x="20" y="8"/>
                  </a:cubicBezTo>
                  <a:cubicBezTo>
                    <a:pt x="23" y="8"/>
                    <a:pt x="34" y="12"/>
                    <a:pt x="41" y="8"/>
                  </a:cubicBezTo>
                  <a:cubicBezTo>
                    <a:pt x="49" y="4"/>
                    <a:pt x="44" y="3"/>
                    <a:pt x="40" y="3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11" name="未知"/>
            <p:cNvSpPr/>
            <p:nvPr userDrawn="1"/>
          </p:nvSpPr>
          <p:spPr>
            <a:xfrm>
              <a:off x="773" y="556"/>
              <a:ext cx="203" cy="56"/>
            </a:xfrm>
            <a:custGeom>
              <a:avLst/>
              <a:gdLst/>
              <a:ahLst/>
              <a:cxnLst/>
              <a:pathLst>
                <a:path w="40" h="11">
                  <a:moveTo>
                    <a:pt x="37" y="2"/>
                  </a:moveTo>
                  <a:cubicBezTo>
                    <a:pt x="34" y="4"/>
                    <a:pt x="30" y="4"/>
                    <a:pt x="26" y="4"/>
                  </a:cubicBezTo>
                  <a:cubicBezTo>
                    <a:pt x="23" y="4"/>
                    <a:pt x="16" y="2"/>
                    <a:pt x="13" y="3"/>
                  </a:cubicBezTo>
                  <a:cubicBezTo>
                    <a:pt x="10" y="4"/>
                    <a:pt x="1" y="2"/>
                    <a:pt x="1" y="2"/>
                  </a:cubicBezTo>
                  <a:cubicBezTo>
                    <a:pt x="0" y="11"/>
                    <a:pt x="30" y="10"/>
                    <a:pt x="35" y="8"/>
                  </a:cubicBezTo>
                  <a:cubicBezTo>
                    <a:pt x="40" y="5"/>
                    <a:pt x="40" y="0"/>
                    <a:pt x="37" y="2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12" name="未知"/>
            <p:cNvSpPr/>
            <p:nvPr userDrawn="1"/>
          </p:nvSpPr>
          <p:spPr>
            <a:xfrm>
              <a:off x="763" y="602"/>
              <a:ext cx="207" cy="172"/>
            </a:xfrm>
            <a:custGeom>
              <a:avLst/>
              <a:gdLst/>
              <a:ahLst/>
              <a:cxnLst/>
              <a:pathLst>
                <a:path w="41" h="34">
                  <a:moveTo>
                    <a:pt x="28" y="9"/>
                  </a:moveTo>
                  <a:cubicBezTo>
                    <a:pt x="28" y="6"/>
                    <a:pt x="14" y="0"/>
                    <a:pt x="13" y="6"/>
                  </a:cubicBezTo>
                  <a:cubicBezTo>
                    <a:pt x="11" y="12"/>
                    <a:pt x="4" y="15"/>
                    <a:pt x="4" y="15"/>
                  </a:cubicBezTo>
                  <a:cubicBezTo>
                    <a:pt x="0" y="16"/>
                    <a:pt x="0" y="16"/>
                    <a:pt x="1" y="19"/>
                  </a:cubicBezTo>
                  <a:cubicBezTo>
                    <a:pt x="1" y="22"/>
                    <a:pt x="4" y="24"/>
                    <a:pt x="9" y="19"/>
                  </a:cubicBezTo>
                  <a:cubicBezTo>
                    <a:pt x="17" y="10"/>
                    <a:pt x="17" y="26"/>
                    <a:pt x="17" y="27"/>
                  </a:cubicBezTo>
                  <a:cubicBezTo>
                    <a:pt x="18" y="29"/>
                    <a:pt x="19" y="34"/>
                    <a:pt x="21" y="30"/>
                  </a:cubicBezTo>
                  <a:cubicBezTo>
                    <a:pt x="22" y="26"/>
                    <a:pt x="25" y="14"/>
                    <a:pt x="29" y="19"/>
                  </a:cubicBezTo>
                  <a:cubicBezTo>
                    <a:pt x="35" y="27"/>
                    <a:pt x="41" y="19"/>
                    <a:pt x="39" y="19"/>
                  </a:cubicBezTo>
                  <a:cubicBezTo>
                    <a:pt x="38" y="18"/>
                    <a:pt x="28" y="13"/>
                    <a:pt x="28" y="9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13" name="未知"/>
            <p:cNvSpPr/>
            <p:nvPr userDrawn="1"/>
          </p:nvSpPr>
          <p:spPr>
            <a:xfrm>
              <a:off x="900" y="521"/>
              <a:ext cx="126" cy="318"/>
            </a:xfrm>
            <a:custGeom>
              <a:avLst/>
              <a:gdLst/>
              <a:ahLst/>
              <a:cxnLst/>
              <a:pathLst>
                <a:path w="25" h="63">
                  <a:moveTo>
                    <a:pt x="22" y="2"/>
                  </a:moveTo>
                  <a:cubicBezTo>
                    <a:pt x="22" y="2"/>
                    <a:pt x="20" y="15"/>
                    <a:pt x="18" y="17"/>
                  </a:cubicBezTo>
                  <a:cubicBezTo>
                    <a:pt x="15" y="19"/>
                    <a:pt x="10" y="20"/>
                    <a:pt x="7" y="20"/>
                  </a:cubicBezTo>
                  <a:cubicBezTo>
                    <a:pt x="4" y="19"/>
                    <a:pt x="4" y="22"/>
                    <a:pt x="7" y="23"/>
                  </a:cubicBezTo>
                  <a:cubicBezTo>
                    <a:pt x="10" y="24"/>
                    <a:pt x="17" y="29"/>
                    <a:pt x="17" y="34"/>
                  </a:cubicBezTo>
                  <a:cubicBezTo>
                    <a:pt x="17" y="40"/>
                    <a:pt x="17" y="44"/>
                    <a:pt x="12" y="45"/>
                  </a:cubicBezTo>
                  <a:cubicBezTo>
                    <a:pt x="6" y="46"/>
                    <a:pt x="0" y="47"/>
                    <a:pt x="0" y="55"/>
                  </a:cubicBezTo>
                  <a:cubicBezTo>
                    <a:pt x="0" y="55"/>
                    <a:pt x="3" y="57"/>
                    <a:pt x="5" y="58"/>
                  </a:cubicBezTo>
                  <a:cubicBezTo>
                    <a:pt x="8" y="58"/>
                    <a:pt x="14" y="61"/>
                    <a:pt x="16" y="62"/>
                  </a:cubicBezTo>
                  <a:cubicBezTo>
                    <a:pt x="18" y="63"/>
                    <a:pt x="23" y="61"/>
                    <a:pt x="23" y="57"/>
                  </a:cubicBezTo>
                  <a:cubicBezTo>
                    <a:pt x="24" y="52"/>
                    <a:pt x="24" y="20"/>
                    <a:pt x="25" y="14"/>
                  </a:cubicBezTo>
                  <a:cubicBezTo>
                    <a:pt x="25" y="9"/>
                    <a:pt x="25" y="3"/>
                    <a:pt x="25" y="2"/>
                  </a:cubicBezTo>
                  <a:cubicBezTo>
                    <a:pt x="25" y="1"/>
                    <a:pt x="22" y="0"/>
                    <a:pt x="22" y="2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1214" name="组合 1213"/>
          <p:cNvGrpSpPr/>
          <p:nvPr/>
        </p:nvGrpSpPr>
        <p:grpSpPr>
          <a:xfrm>
            <a:off x="381000" y="3962400"/>
            <a:ext cx="533400" cy="492125"/>
            <a:chOff x="0" y="0"/>
            <a:chExt cx="1062" cy="981"/>
          </a:xfrm>
        </p:grpSpPr>
        <p:sp>
          <p:nvSpPr>
            <p:cNvPr id="1215" name="未知"/>
            <p:cNvSpPr/>
            <p:nvPr userDrawn="1"/>
          </p:nvSpPr>
          <p:spPr>
            <a:xfrm>
              <a:off x="25" y="0"/>
              <a:ext cx="207" cy="81"/>
            </a:xfrm>
            <a:custGeom>
              <a:avLst/>
              <a:gdLst/>
              <a:ahLst/>
              <a:cxnLst/>
              <a:pathLst>
                <a:path w="41" h="16">
                  <a:moveTo>
                    <a:pt x="30" y="12"/>
                  </a:moveTo>
                  <a:cubicBezTo>
                    <a:pt x="34" y="11"/>
                    <a:pt x="36" y="10"/>
                    <a:pt x="37" y="10"/>
                  </a:cubicBezTo>
                  <a:cubicBezTo>
                    <a:pt x="37" y="10"/>
                    <a:pt x="38" y="9"/>
                    <a:pt x="38" y="9"/>
                  </a:cubicBezTo>
                  <a:cubicBezTo>
                    <a:pt x="41" y="6"/>
                    <a:pt x="37" y="1"/>
                    <a:pt x="31" y="1"/>
                  </a:cubicBezTo>
                  <a:cubicBezTo>
                    <a:pt x="31" y="1"/>
                    <a:pt x="0" y="0"/>
                    <a:pt x="8" y="11"/>
                  </a:cubicBezTo>
                  <a:cubicBezTo>
                    <a:pt x="8" y="11"/>
                    <a:pt x="15" y="16"/>
                    <a:pt x="30" y="12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16" name="未知"/>
            <p:cNvSpPr>
              <a:spLocks noEditPoints="1"/>
            </p:cNvSpPr>
            <p:nvPr userDrawn="1"/>
          </p:nvSpPr>
          <p:spPr>
            <a:xfrm>
              <a:off x="0" y="5"/>
              <a:ext cx="1062" cy="976"/>
            </a:xfrm>
            <a:custGeom>
              <a:avLst/>
              <a:gdLst/>
              <a:ahLst/>
              <a:cxnLst/>
              <a:pathLst>
                <a:path w="210" h="193">
                  <a:moveTo>
                    <a:pt x="186" y="166"/>
                  </a:moveTo>
                  <a:cubicBezTo>
                    <a:pt x="167" y="166"/>
                    <a:pt x="163" y="155"/>
                    <a:pt x="163" y="155"/>
                  </a:cubicBezTo>
                  <a:cubicBezTo>
                    <a:pt x="163" y="155"/>
                    <a:pt x="162" y="147"/>
                    <a:pt x="154" y="145"/>
                  </a:cubicBezTo>
                  <a:cubicBezTo>
                    <a:pt x="135" y="140"/>
                    <a:pt x="147" y="128"/>
                    <a:pt x="152" y="125"/>
                  </a:cubicBezTo>
                  <a:cubicBezTo>
                    <a:pt x="157" y="123"/>
                    <a:pt x="154" y="122"/>
                    <a:pt x="150" y="120"/>
                  </a:cubicBezTo>
                  <a:cubicBezTo>
                    <a:pt x="142" y="115"/>
                    <a:pt x="141" y="109"/>
                    <a:pt x="142" y="99"/>
                  </a:cubicBezTo>
                  <a:cubicBezTo>
                    <a:pt x="142" y="88"/>
                    <a:pt x="149" y="91"/>
                    <a:pt x="149" y="91"/>
                  </a:cubicBezTo>
                  <a:cubicBezTo>
                    <a:pt x="149" y="91"/>
                    <a:pt x="160" y="96"/>
                    <a:pt x="165" y="93"/>
                  </a:cubicBezTo>
                  <a:cubicBezTo>
                    <a:pt x="169" y="91"/>
                    <a:pt x="167" y="88"/>
                    <a:pt x="165" y="89"/>
                  </a:cubicBezTo>
                  <a:cubicBezTo>
                    <a:pt x="163" y="91"/>
                    <a:pt x="148" y="89"/>
                    <a:pt x="146" y="82"/>
                  </a:cubicBezTo>
                  <a:cubicBezTo>
                    <a:pt x="144" y="74"/>
                    <a:pt x="150" y="78"/>
                    <a:pt x="151" y="78"/>
                  </a:cubicBezTo>
                  <a:cubicBezTo>
                    <a:pt x="153" y="79"/>
                    <a:pt x="153" y="81"/>
                    <a:pt x="157" y="83"/>
                  </a:cubicBezTo>
                  <a:cubicBezTo>
                    <a:pt x="168" y="88"/>
                    <a:pt x="162" y="82"/>
                    <a:pt x="162" y="82"/>
                  </a:cubicBezTo>
                  <a:cubicBezTo>
                    <a:pt x="162" y="82"/>
                    <a:pt x="162" y="82"/>
                    <a:pt x="157" y="77"/>
                  </a:cubicBezTo>
                  <a:cubicBezTo>
                    <a:pt x="152" y="71"/>
                    <a:pt x="145" y="73"/>
                    <a:pt x="139" y="73"/>
                  </a:cubicBezTo>
                  <a:cubicBezTo>
                    <a:pt x="133" y="73"/>
                    <a:pt x="135" y="78"/>
                    <a:pt x="135" y="78"/>
                  </a:cubicBezTo>
                  <a:cubicBezTo>
                    <a:pt x="135" y="78"/>
                    <a:pt x="134" y="88"/>
                    <a:pt x="133" y="106"/>
                  </a:cubicBezTo>
                  <a:cubicBezTo>
                    <a:pt x="132" y="124"/>
                    <a:pt x="129" y="126"/>
                    <a:pt x="128" y="125"/>
                  </a:cubicBezTo>
                  <a:cubicBezTo>
                    <a:pt x="127" y="123"/>
                    <a:pt x="125" y="114"/>
                    <a:pt x="125" y="111"/>
                  </a:cubicBezTo>
                  <a:cubicBezTo>
                    <a:pt x="125" y="108"/>
                    <a:pt x="123" y="97"/>
                    <a:pt x="124" y="84"/>
                  </a:cubicBezTo>
                  <a:cubicBezTo>
                    <a:pt x="125" y="72"/>
                    <a:pt x="128" y="77"/>
                    <a:pt x="120" y="74"/>
                  </a:cubicBezTo>
                  <a:cubicBezTo>
                    <a:pt x="111" y="71"/>
                    <a:pt x="116" y="67"/>
                    <a:pt x="118" y="67"/>
                  </a:cubicBezTo>
                  <a:cubicBezTo>
                    <a:pt x="121" y="67"/>
                    <a:pt x="125" y="69"/>
                    <a:pt x="126" y="67"/>
                  </a:cubicBezTo>
                  <a:cubicBezTo>
                    <a:pt x="127" y="59"/>
                    <a:pt x="128" y="52"/>
                    <a:pt x="124" y="51"/>
                  </a:cubicBezTo>
                  <a:cubicBezTo>
                    <a:pt x="115" y="47"/>
                    <a:pt x="119" y="45"/>
                    <a:pt x="122" y="44"/>
                  </a:cubicBezTo>
                  <a:cubicBezTo>
                    <a:pt x="125" y="43"/>
                    <a:pt x="126" y="35"/>
                    <a:pt x="121" y="37"/>
                  </a:cubicBezTo>
                  <a:cubicBezTo>
                    <a:pt x="112" y="40"/>
                    <a:pt x="113" y="32"/>
                    <a:pt x="115" y="31"/>
                  </a:cubicBezTo>
                  <a:cubicBezTo>
                    <a:pt x="117" y="30"/>
                    <a:pt x="120" y="32"/>
                    <a:pt x="119" y="24"/>
                  </a:cubicBezTo>
                  <a:cubicBezTo>
                    <a:pt x="117" y="17"/>
                    <a:pt x="124" y="14"/>
                    <a:pt x="126" y="21"/>
                  </a:cubicBezTo>
                  <a:cubicBezTo>
                    <a:pt x="127" y="28"/>
                    <a:pt x="130" y="42"/>
                    <a:pt x="132" y="39"/>
                  </a:cubicBezTo>
                  <a:cubicBezTo>
                    <a:pt x="134" y="35"/>
                    <a:pt x="138" y="22"/>
                    <a:pt x="142" y="16"/>
                  </a:cubicBezTo>
                  <a:cubicBezTo>
                    <a:pt x="145" y="10"/>
                    <a:pt x="150" y="15"/>
                    <a:pt x="149" y="18"/>
                  </a:cubicBezTo>
                  <a:cubicBezTo>
                    <a:pt x="144" y="33"/>
                    <a:pt x="152" y="34"/>
                    <a:pt x="152" y="34"/>
                  </a:cubicBezTo>
                  <a:cubicBezTo>
                    <a:pt x="152" y="34"/>
                    <a:pt x="151" y="36"/>
                    <a:pt x="147" y="36"/>
                  </a:cubicBezTo>
                  <a:cubicBezTo>
                    <a:pt x="137" y="35"/>
                    <a:pt x="141" y="41"/>
                    <a:pt x="145" y="43"/>
                  </a:cubicBezTo>
                  <a:cubicBezTo>
                    <a:pt x="154" y="46"/>
                    <a:pt x="148" y="48"/>
                    <a:pt x="143" y="48"/>
                  </a:cubicBezTo>
                  <a:cubicBezTo>
                    <a:pt x="139" y="48"/>
                    <a:pt x="136" y="50"/>
                    <a:pt x="135" y="55"/>
                  </a:cubicBezTo>
                  <a:cubicBezTo>
                    <a:pt x="132" y="70"/>
                    <a:pt x="144" y="67"/>
                    <a:pt x="144" y="67"/>
                  </a:cubicBezTo>
                  <a:cubicBezTo>
                    <a:pt x="162" y="72"/>
                    <a:pt x="189" y="69"/>
                    <a:pt x="189" y="69"/>
                  </a:cubicBezTo>
                  <a:cubicBezTo>
                    <a:pt x="209" y="75"/>
                    <a:pt x="200" y="45"/>
                    <a:pt x="199" y="29"/>
                  </a:cubicBezTo>
                  <a:cubicBezTo>
                    <a:pt x="197" y="13"/>
                    <a:pt x="195" y="5"/>
                    <a:pt x="181" y="2"/>
                  </a:cubicBezTo>
                  <a:cubicBezTo>
                    <a:pt x="168" y="0"/>
                    <a:pt x="90" y="1"/>
                    <a:pt x="90" y="1"/>
                  </a:cubicBezTo>
                  <a:cubicBezTo>
                    <a:pt x="87" y="2"/>
                    <a:pt x="56" y="1"/>
                    <a:pt x="56" y="1"/>
                  </a:cubicBezTo>
                  <a:cubicBezTo>
                    <a:pt x="56" y="1"/>
                    <a:pt x="54" y="8"/>
                    <a:pt x="56" y="8"/>
                  </a:cubicBezTo>
                  <a:cubicBezTo>
                    <a:pt x="61" y="8"/>
                    <a:pt x="80" y="9"/>
                    <a:pt x="80" y="9"/>
                  </a:cubicBezTo>
                  <a:cubicBezTo>
                    <a:pt x="81" y="9"/>
                    <a:pt x="90" y="8"/>
                    <a:pt x="85" y="12"/>
                  </a:cubicBezTo>
                  <a:cubicBezTo>
                    <a:pt x="80" y="16"/>
                    <a:pt x="69" y="16"/>
                    <a:pt x="62" y="16"/>
                  </a:cubicBezTo>
                  <a:cubicBezTo>
                    <a:pt x="47" y="15"/>
                    <a:pt x="54" y="22"/>
                    <a:pt x="60" y="22"/>
                  </a:cubicBezTo>
                  <a:cubicBezTo>
                    <a:pt x="78" y="22"/>
                    <a:pt x="82" y="26"/>
                    <a:pt x="74" y="27"/>
                  </a:cubicBezTo>
                  <a:cubicBezTo>
                    <a:pt x="67" y="28"/>
                    <a:pt x="65" y="28"/>
                    <a:pt x="58" y="29"/>
                  </a:cubicBezTo>
                  <a:cubicBezTo>
                    <a:pt x="2" y="38"/>
                    <a:pt x="21" y="23"/>
                    <a:pt x="26" y="23"/>
                  </a:cubicBezTo>
                  <a:cubicBezTo>
                    <a:pt x="49" y="23"/>
                    <a:pt x="44" y="15"/>
                    <a:pt x="38" y="17"/>
                  </a:cubicBezTo>
                  <a:cubicBezTo>
                    <a:pt x="32" y="18"/>
                    <a:pt x="12" y="11"/>
                    <a:pt x="9" y="24"/>
                  </a:cubicBezTo>
                  <a:cubicBezTo>
                    <a:pt x="7" y="37"/>
                    <a:pt x="15" y="103"/>
                    <a:pt x="13" y="115"/>
                  </a:cubicBezTo>
                  <a:cubicBezTo>
                    <a:pt x="0" y="193"/>
                    <a:pt x="71" y="176"/>
                    <a:pt x="71" y="176"/>
                  </a:cubicBezTo>
                  <a:cubicBezTo>
                    <a:pt x="56" y="164"/>
                    <a:pt x="62" y="153"/>
                    <a:pt x="61" y="146"/>
                  </a:cubicBezTo>
                  <a:cubicBezTo>
                    <a:pt x="57" y="125"/>
                    <a:pt x="55" y="122"/>
                    <a:pt x="51" y="124"/>
                  </a:cubicBezTo>
                  <a:cubicBezTo>
                    <a:pt x="43" y="128"/>
                    <a:pt x="44" y="130"/>
                    <a:pt x="45" y="133"/>
                  </a:cubicBezTo>
                  <a:cubicBezTo>
                    <a:pt x="51" y="151"/>
                    <a:pt x="37" y="137"/>
                    <a:pt x="37" y="137"/>
                  </a:cubicBezTo>
                  <a:cubicBezTo>
                    <a:pt x="35" y="138"/>
                    <a:pt x="34" y="142"/>
                    <a:pt x="35" y="145"/>
                  </a:cubicBezTo>
                  <a:cubicBezTo>
                    <a:pt x="47" y="168"/>
                    <a:pt x="36" y="162"/>
                    <a:pt x="33" y="158"/>
                  </a:cubicBezTo>
                  <a:cubicBezTo>
                    <a:pt x="22" y="142"/>
                    <a:pt x="33" y="133"/>
                    <a:pt x="32" y="128"/>
                  </a:cubicBezTo>
                  <a:cubicBezTo>
                    <a:pt x="27" y="108"/>
                    <a:pt x="42" y="100"/>
                    <a:pt x="44" y="97"/>
                  </a:cubicBezTo>
                  <a:cubicBezTo>
                    <a:pt x="46" y="93"/>
                    <a:pt x="45" y="92"/>
                    <a:pt x="46" y="86"/>
                  </a:cubicBezTo>
                  <a:cubicBezTo>
                    <a:pt x="48" y="72"/>
                    <a:pt x="55" y="79"/>
                    <a:pt x="55" y="84"/>
                  </a:cubicBezTo>
                  <a:cubicBezTo>
                    <a:pt x="53" y="100"/>
                    <a:pt x="63" y="88"/>
                    <a:pt x="67" y="83"/>
                  </a:cubicBezTo>
                  <a:cubicBezTo>
                    <a:pt x="78" y="68"/>
                    <a:pt x="77" y="84"/>
                    <a:pt x="75" y="87"/>
                  </a:cubicBezTo>
                  <a:cubicBezTo>
                    <a:pt x="72" y="89"/>
                    <a:pt x="71" y="93"/>
                    <a:pt x="71" y="95"/>
                  </a:cubicBezTo>
                  <a:cubicBezTo>
                    <a:pt x="74" y="103"/>
                    <a:pt x="69" y="111"/>
                    <a:pt x="67" y="112"/>
                  </a:cubicBezTo>
                  <a:cubicBezTo>
                    <a:pt x="66" y="112"/>
                    <a:pt x="61" y="114"/>
                    <a:pt x="61" y="121"/>
                  </a:cubicBezTo>
                  <a:cubicBezTo>
                    <a:pt x="61" y="127"/>
                    <a:pt x="69" y="139"/>
                    <a:pt x="69" y="143"/>
                  </a:cubicBezTo>
                  <a:cubicBezTo>
                    <a:pt x="69" y="178"/>
                    <a:pt x="84" y="181"/>
                    <a:pt x="91" y="180"/>
                  </a:cubicBezTo>
                  <a:cubicBezTo>
                    <a:pt x="98" y="179"/>
                    <a:pt x="159" y="177"/>
                    <a:pt x="185" y="175"/>
                  </a:cubicBezTo>
                  <a:cubicBezTo>
                    <a:pt x="210" y="173"/>
                    <a:pt x="193" y="166"/>
                    <a:pt x="186" y="166"/>
                  </a:cubicBezTo>
                  <a:close/>
                  <a:moveTo>
                    <a:pt x="165" y="60"/>
                  </a:moveTo>
                  <a:cubicBezTo>
                    <a:pt x="203" y="61"/>
                    <a:pt x="185" y="64"/>
                    <a:pt x="182" y="66"/>
                  </a:cubicBezTo>
                  <a:cubicBezTo>
                    <a:pt x="178" y="68"/>
                    <a:pt x="182" y="66"/>
                    <a:pt x="167" y="65"/>
                  </a:cubicBezTo>
                  <a:cubicBezTo>
                    <a:pt x="152" y="65"/>
                    <a:pt x="165" y="60"/>
                    <a:pt x="165" y="60"/>
                  </a:cubicBezTo>
                  <a:close/>
                  <a:moveTo>
                    <a:pt x="114" y="50"/>
                  </a:moveTo>
                  <a:cubicBezTo>
                    <a:pt x="121" y="55"/>
                    <a:pt x="113" y="61"/>
                    <a:pt x="113" y="61"/>
                  </a:cubicBezTo>
                  <a:cubicBezTo>
                    <a:pt x="113" y="61"/>
                    <a:pt x="108" y="70"/>
                    <a:pt x="112" y="78"/>
                  </a:cubicBezTo>
                  <a:cubicBezTo>
                    <a:pt x="116" y="87"/>
                    <a:pt x="116" y="97"/>
                    <a:pt x="108" y="87"/>
                  </a:cubicBezTo>
                  <a:cubicBezTo>
                    <a:pt x="100" y="78"/>
                    <a:pt x="105" y="58"/>
                    <a:pt x="107" y="53"/>
                  </a:cubicBezTo>
                  <a:cubicBezTo>
                    <a:pt x="107" y="53"/>
                    <a:pt x="107" y="44"/>
                    <a:pt x="114" y="50"/>
                  </a:cubicBezTo>
                  <a:close/>
                  <a:moveTo>
                    <a:pt x="83" y="29"/>
                  </a:moveTo>
                  <a:cubicBezTo>
                    <a:pt x="83" y="25"/>
                    <a:pt x="89" y="26"/>
                    <a:pt x="89" y="26"/>
                  </a:cubicBezTo>
                  <a:cubicBezTo>
                    <a:pt x="89" y="26"/>
                    <a:pt x="99" y="30"/>
                    <a:pt x="104" y="30"/>
                  </a:cubicBezTo>
                  <a:cubicBezTo>
                    <a:pt x="108" y="29"/>
                    <a:pt x="114" y="35"/>
                    <a:pt x="105" y="35"/>
                  </a:cubicBezTo>
                  <a:cubicBezTo>
                    <a:pt x="96" y="35"/>
                    <a:pt x="82" y="39"/>
                    <a:pt x="83" y="29"/>
                  </a:cubicBezTo>
                  <a:close/>
                  <a:moveTo>
                    <a:pt x="61" y="72"/>
                  </a:moveTo>
                  <a:cubicBezTo>
                    <a:pt x="55" y="72"/>
                    <a:pt x="16" y="87"/>
                    <a:pt x="16" y="48"/>
                  </a:cubicBezTo>
                  <a:cubicBezTo>
                    <a:pt x="16" y="39"/>
                    <a:pt x="14" y="31"/>
                    <a:pt x="24" y="37"/>
                  </a:cubicBezTo>
                  <a:cubicBezTo>
                    <a:pt x="35" y="42"/>
                    <a:pt x="25" y="42"/>
                    <a:pt x="49" y="40"/>
                  </a:cubicBezTo>
                  <a:cubicBezTo>
                    <a:pt x="49" y="40"/>
                    <a:pt x="66" y="41"/>
                    <a:pt x="68" y="40"/>
                  </a:cubicBezTo>
                  <a:cubicBezTo>
                    <a:pt x="71" y="38"/>
                    <a:pt x="69" y="34"/>
                    <a:pt x="74" y="34"/>
                  </a:cubicBezTo>
                  <a:cubicBezTo>
                    <a:pt x="80" y="34"/>
                    <a:pt x="79" y="40"/>
                    <a:pt x="79" y="40"/>
                  </a:cubicBezTo>
                  <a:cubicBezTo>
                    <a:pt x="79" y="40"/>
                    <a:pt x="74" y="46"/>
                    <a:pt x="109" y="41"/>
                  </a:cubicBezTo>
                  <a:cubicBezTo>
                    <a:pt x="113" y="41"/>
                    <a:pt x="117" y="45"/>
                    <a:pt x="108" y="45"/>
                  </a:cubicBezTo>
                  <a:cubicBezTo>
                    <a:pt x="104" y="45"/>
                    <a:pt x="97" y="48"/>
                    <a:pt x="100" y="53"/>
                  </a:cubicBezTo>
                  <a:cubicBezTo>
                    <a:pt x="102" y="58"/>
                    <a:pt x="99" y="93"/>
                    <a:pt x="99" y="93"/>
                  </a:cubicBezTo>
                  <a:cubicBezTo>
                    <a:pt x="99" y="93"/>
                    <a:pt x="97" y="100"/>
                    <a:pt x="94" y="90"/>
                  </a:cubicBezTo>
                  <a:cubicBezTo>
                    <a:pt x="93" y="86"/>
                    <a:pt x="94" y="53"/>
                    <a:pt x="93" y="51"/>
                  </a:cubicBezTo>
                  <a:cubicBezTo>
                    <a:pt x="93" y="48"/>
                    <a:pt x="77" y="45"/>
                    <a:pt x="77" y="57"/>
                  </a:cubicBezTo>
                  <a:cubicBezTo>
                    <a:pt x="77" y="68"/>
                    <a:pt x="73" y="71"/>
                    <a:pt x="61" y="72"/>
                  </a:cubicBezTo>
                  <a:close/>
                  <a:moveTo>
                    <a:pt x="85" y="84"/>
                  </a:moveTo>
                  <a:cubicBezTo>
                    <a:pt x="82" y="88"/>
                    <a:pt x="78" y="90"/>
                    <a:pt x="80" y="82"/>
                  </a:cubicBezTo>
                  <a:cubicBezTo>
                    <a:pt x="81" y="74"/>
                    <a:pt x="83" y="63"/>
                    <a:pt x="83" y="57"/>
                  </a:cubicBezTo>
                  <a:cubicBezTo>
                    <a:pt x="83" y="57"/>
                    <a:pt x="87" y="50"/>
                    <a:pt x="88" y="58"/>
                  </a:cubicBezTo>
                  <a:cubicBezTo>
                    <a:pt x="89" y="66"/>
                    <a:pt x="87" y="81"/>
                    <a:pt x="85" y="84"/>
                  </a:cubicBezTo>
                  <a:close/>
                  <a:moveTo>
                    <a:pt x="102" y="145"/>
                  </a:moveTo>
                  <a:cubicBezTo>
                    <a:pt x="78" y="144"/>
                    <a:pt x="77" y="148"/>
                    <a:pt x="77" y="117"/>
                  </a:cubicBezTo>
                  <a:cubicBezTo>
                    <a:pt x="77" y="86"/>
                    <a:pt x="81" y="93"/>
                    <a:pt x="82" y="96"/>
                  </a:cubicBezTo>
                  <a:cubicBezTo>
                    <a:pt x="82" y="96"/>
                    <a:pt x="90" y="116"/>
                    <a:pt x="111" y="101"/>
                  </a:cubicBezTo>
                  <a:cubicBezTo>
                    <a:pt x="114" y="98"/>
                    <a:pt x="116" y="96"/>
                    <a:pt x="117" y="106"/>
                  </a:cubicBezTo>
                  <a:cubicBezTo>
                    <a:pt x="117" y="117"/>
                    <a:pt x="127" y="145"/>
                    <a:pt x="102" y="145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17" name="未知"/>
            <p:cNvSpPr/>
            <p:nvPr userDrawn="1"/>
          </p:nvSpPr>
          <p:spPr>
            <a:xfrm>
              <a:off x="252" y="470"/>
              <a:ext cx="86" cy="102"/>
            </a:xfrm>
            <a:custGeom>
              <a:avLst/>
              <a:gdLst/>
              <a:ahLst/>
              <a:cxnLst/>
              <a:pathLst>
                <a:path w="17" h="20">
                  <a:moveTo>
                    <a:pt x="14" y="5"/>
                  </a:moveTo>
                  <a:cubicBezTo>
                    <a:pt x="13" y="0"/>
                    <a:pt x="0" y="8"/>
                    <a:pt x="9" y="20"/>
                  </a:cubicBezTo>
                  <a:cubicBezTo>
                    <a:pt x="9" y="20"/>
                    <a:pt x="17" y="17"/>
                    <a:pt x="14" y="5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18" name="未知"/>
            <p:cNvSpPr/>
            <p:nvPr userDrawn="1"/>
          </p:nvSpPr>
          <p:spPr>
            <a:xfrm>
              <a:off x="171" y="511"/>
              <a:ext cx="76" cy="136"/>
            </a:xfrm>
            <a:custGeom>
              <a:avLst/>
              <a:gdLst/>
              <a:ahLst/>
              <a:cxnLst/>
              <a:pathLst>
                <a:path w="15" h="27">
                  <a:moveTo>
                    <a:pt x="7" y="10"/>
                  </a:moveTo>
                  <a:cubicBezTo>
                    <a:pt x="0" y="19"/>
                    <a:pt x="2" y="23"/>
                    <a:pt x="4" y="25"/>
                  </a:cubicBezTo>
                  <a:cubicBezTo>
                    <a:pt x="7" y="27"/>
                    <a:pt x="11" y="26"/>
                    <a:pt x="15" y="16"/>
                  </a:cubicBezTo>
                  <a:cubicBezTo>
                    <a:pt x="15" y="16"/>
                    <a:pt x="12" y="11"/>
                    <a:pt x="13" y="8"/>
                  </a:cubicBezTo>
                  <a:cubicBezTo>
                    <a:pt x="15" y="6"/>
                    <a:pt x="14" y="0"/>
                    <a:pt x="7" y="10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19" name="未知"/>
            <p:cNvSpPr/>
            <p:nvPr userDrawn="1"/>
          </p:nvSpPr>
          <p:spPr>
            <a:xfrm>
              <a:off x="126" y="238"/>
              <a:ext cx="243" cy="116"/>
            </a:xfrm>
            <a:custGeom>
              <a:avLst/>
              <a:gdLst/>
              <a:ahLst/>
              <a:cxnLst/>
              <a:pathLst>
                <a:path w="48" h="23">
                  <a:moveTo>
                    <a:pt x="40" y="2"/>
                  </a:moveTo>
                  <a:cubicBezTo>
                    <a:pt x="38" y="3"/>
                    <a:pt x="9" y="1"/>
                    <a:pt x="9" y="1"/>
                  </a:cubicBezTo>
                  <a:cubicBezTo>
                    <a:pt x="5" y="1"/>
                    <a:pt x="1" y="0"/>
                    <a:pt x="1" y="9"/>
                  </a:cubicBezTo>
                  <a:cubicBezTo>
                    <a:pt x="0" y="23"/>
                    <a:pt x="17" y="21"/>
                    <a:pt x="22" y="21"/>
                  </a:cubicBezTo>
                  <a:cubicBezTo>
                    <a:pt x="26" y="21"/>
                    <a:pt x="30" y="18"/>
                    <a:pt x="34" y="20"/>
                  </a:cubicBezTo>
                  <a:cubicBezTo>
                    <a:pt x="34" y="20"/>
                    <a:pt x="38" y="23"/>
                    <a:pt x="40" y="19"/>
                  </a:cubicBezTo>
                  <a:cubicBezTo>
                    <a:pt x="48" y="5"/>
                    <a:pt x="43" y="0"/>
                    <a:pt x="40" y="2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20" name="未知"/>
            <p:cNvSpPr/>
            <p:nvPr userDrawn="1"/>
          </p:nvSpPr>
          <p:spPr>
            <a:xfrm>
              <a:off x="404" y="561"/>
              <a:ext cx="177" cy="187"/>
            </a:xfrm>
            <a:custGeom>
              <a:avLst/>
              <a:gdLst/>
              <a:ahLst/>
              <a:cxnLst/>
              <a:pathLst>
                <a:path w="35" h="37">
                  <a:moveTo>
                    <a:pt x="24" y="2"/>
                  </a:moveTo>
                  <a:cubicBezTo>
                    <a:pt x="19" y="3"/>
                    <a:pt x="11" y="2"/>
                    <a:pt x="11" y="2"/>
                  </a:cubicBezTo>
                  <a:cubicBezTo>
                    <a:pt x="0" y="2"/>
                    <a:pt x="5" y="14"/>
                    <a:pt x="4" y="20"/>
                  </a:cubicBezTo>
                  <a:cubicBezTo>
                    <a:pt x="3" y="27"/>
                    <a:pt x="22" y="37"/>
                    <a:pt x="28" y="22"/>
                  </a:cubicBezTo>
                  <a:cubicBezTo>
                    <a:pt x="35" y="7"/>
                    <a:pt x="28" y="0"/>
                    <a:pt x="24" y="2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21" name="未知"/>
            <p:cNvSpPr/>
            <p:nvPr userDrawn="1"/>
          </p:nvSpPr>
          <p:spPr>
            <a:xfrm>
              <a:off x="809" y="374"/>
              <a:ext cx="177" cy="36"/>
            </a:xfrm>
            <a:custGeom>
              <a:avLst/>
              <a:gdLst/>
              <a:ahLst/>
              <a:cxnLst/>
              <a:pathLst>
                <a:path w="35" h="7">
                  <a:moveTo>
                    <a:pt x="5" y="0"/>
                  </a:moveTo>
                  <a:cubicBezTo>
                    <a:pt x="0" y="0"/>
                    <a:pt x="7" y="7"/>
                    <a:pt x="14" y="5"/>
                  </a:cubicBezTo>
                  <a:cubicBezTo>
                    <a:pt x="35" y="1"/>
                    <a:pt x="5" y="0"/>
                    <a:pt x="5" y="0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22" name="未知"/>
            <p:cNvSpPr/>
            <p:nvPr userDrawn="1"/>
          </p:nvSpPr>
          <p:spPr>
            <a:xfrm>
              <a:off x="869" y="369"/>
              <a:ext cx="137" cy="81"/>
            </a:xfrm>
            <a:custGeom>
              <a:avLst/>
              <a:gdLst/>
              <a:ahLst/>
              <a:cxnLst/>
              <a:pathLst>
                <a:path w="27" h="16">
                  <a:moveTo>
                    <a:pt x="7" y="13"/>
                  </a:moveTo>
                  <a:cubicBezTo>
                    <a:pt x="7" y="13"/>
                    <a:pt x="18" y="16"/>
                    <a:pt x="25" y="6"/>
                  </a:cubicBezTo>
                  <a:cubicBezTo>
                    <a:pt x="27" y="2"/>
                    <a:pt x="23" y="0"/>
                    <a:pt x="17" y="1"/>
                  </a:cubicBezTo>
                  <a:cubicBezTo>
                    <a:pt x="13" y="1"/>
                    <a:pt x="14" y="11"/>
                    <a:pt x="7" y="11"/>
                  </a:cubicBezTo>
                  <a:cubicBezTo>
                    <a:pt x="0" y="11"/>
                    <a:pt x="7" y="13"/>
                    <a:pt x="7" y="13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23" name="未知"/>
            <p:cNvSpPr/>
            <p:nvPr userDrawn="1"/>
          </p:nvSpPr>
          <p:spPr>
            <a:xfrm>
              <a:off x="864" y="420"/>
              <a:ext cx="177" cy="86"/>
            </a:xfrm>
            <a:custGeom>
              <a:avLst/>
              <a:gdLst/>
              <a:ahLst/>
              <a:cxnLst/>
              <a:pathLst>
                <a:path w="35" h="17">
                  <a:moveTo>
                    <a:pt x="25" y="6"/>
                  </a:moveTo>
                  <a:cubicBezTo>
                    <a:pt x="20" y="12"/>
                    <a:pt x="8" y="10"/>
                    <a:pt x="8" y="10"/>
                  </a:cubicBezTo>
                  <a:cubicBezTo>
                    <a:pt x="8" y="10"/>
                    <a:pt x="0" y="9"/>
                    <a:pt x="6" y="13"/>
                  </a:cubicBezTo>
                  <a:cubicBezTo>
                    <a:pt x="11" y="17"/>
                    <a:pt x="18" y="15"/>
                    <a:pt x="27" y="12"/>
                  </a:cubicBezTo>
                  <a:cubicBezTo>
                    <a:pt x="35" y="8"/>
                    <a:pt x="31" y="0"/>
                    <a:pt x="25" y="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24" name="未知"/>
            <p:cNvSpPr/>
            <p:nvPr userDrawn="1"/>
          </p:nvSpPr>
          <p:spPr>
            <a:xfrm>
              <a:off x="748" y="501"/>
              <a:ext cx="248" cy="60"/>
            </a:xfrm>
            <a:custGeom>
              <a:avLst/>
              <a:gdLst/>
              <a:ahLst/>
              <a:cxnLst/>
              <a:pathLst>
                <a:path w="49" h="12">
                  <a:moveTo>
                    <a:pt x="40" y="3"/>
                  </a:moveTo>
                  <a:cubicBezTo>
                    <a:pt x="37" y="2"/>
                    <a:pt x="36" y="0"/>
                    <a:pt x="29" y="1"/>
                  </a:cubicBezTo>
                  <a:cubicBezTo>
                    <a:pt x="13" y="4"/>
                    <a:pt x="7" y="0"/>
                    <a:pt x="7" y="0"/>
                  </a:cubicBezTo>
                  <a:cubicBezTo>
                    <a:pt x="7" y="0"/>
                    <a:pt x="0" y="3"/>
                    <a:pt x="2" y="5"/>
                  </a:cubicBezTo>
                  <a:cubicBezTo>
                    <a:pt x="5" y="7"/>
                    <a:pt x="17" y="8"/>
                    <a:pt x="20" y="8"/>
                  </a:cubicBezTo>
                  <a:cubicBezTo>
                    <a:pt x="23" y="8"/>
                    <a:pt x="34" y="12"/>
                    <a:pt x="41" y="8"/>
                  </a:cubicBezTo>
                  <a:cubicBezTo>
                    <a:pt x="49" y="4"/>
                    <a:pt x="44" y="3"/>
                    <a:pt x="40" y="3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25" name="未知"/>
            <p:cNvSpPr/>
            <p:nvPr userDrawn="1"/>
          </p:nvSpPr>
          <p:spPr>
            <a:xfrm>
              <a:off x="773" y="556"/>
              <a:ext cx="203" cy="56"/>
            </a:xfrm>
            <a:custGeom>
              <a:avLst/>
              <a:gdLst/>
              <a:ahLst/>
              <a:cxnLst/>
              <a:pathLst>
                <a:path w="40" h="11">
                  <a:moveTo>
                    <a:pt x="37" y="2"/>
                  </a:moveTo>
                  <a:cubicBezTo>
                    <a:pt x="34" y="4"/>
                    <a:pt x="30" y="4"/>
                    <a:pt x="26" y="4"/>
                  </a:cubicBezTo>
                  <a:cubicBezTo>
                    <a:pt x="23" y="4"/>
                    <a:pt x="16" y="2"/>
                    <a:pt x="13" y="3"/>
                  </a:cubicBezTo>
                  <a:cubicBezTo>
                    <a:pt x="10" y="4"/>
                    <a:pt x="1" y="2"/>
                    <a:pt x="1" y="2"/>
                  </a:cubicBezTo>
                  <a:cubicBezTo>
                    <a:pt x="0" y="11"/>
                    <a:pt x="30" y="10"/>
                    <a:pt x="35" y="8"/>
                  </a:cubicBezTo>
                  <a:cubicBezTo>
                    <a:pt x="40" y="5"/>
                    <a:pt x="40" y="0"/>
                    <a:pt x="37" y="2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26" name="未知"/>
            <p:cNvSpPr/>
            <p:nvPr userDrawn="1"/>
          </p:nvSpPr>
          <p:spPr>
            <a:xfrm>
              <a:off x="763" y="602"/>
              <a:ext cx="207" cy="172"/>
            </a:xfrm>
            <a:custGeom>
              <a:avLst/>
              <a:gdLst/>
              <a:ahLst/>
              <a:cxnLst/>
              <a:pathLst>
                <a:path w="41" h="34">
                  <a:moveTo>
                    <a:pt x="28" y="9"/>
                  </a:moveTo>
                  <a:cubicBezTo>
                    <a:pt x="28" y="6"/>
                    <a:pt x="14" y="0"/>
                    <a:pt x="13" y="6"/>
                  </a:cubicBezTo>
                  <a:cubicBezTo>
                    <a:pt x="11" y="12"/>
                    <a:pt x="4" y="15"/>
                    <a:pt x="4" y="15"/>
                  </a:cubicBezTo>
                  <a:cubicBezTo>
                    <a:pt x="0" y="16"/>
                    <a:pt x="0" y="16"/>
                    <a:pt x="1" y="19"/>
                  </a:cubicBezTo>
                  <a:cubicBezTo>
                    <a:pt x="1" y="22"/>
                    <a:pt x="4" y="24"/>
                    <a:pt x="9" y="19"/>
                  </a:cubicBezTo>
                  <a:cubicBezTo>
                    <a:pt x="17" y="10"/>
                    <a:pt x="17" y="26"/>
                    <a:pt x="17" y="27"/>
                  </a:cubicBezTo>
                  <a:cubicBezTo>
                    <a:pt x="18" y="29"/>
                    <a:pt x="19" y="34"/>
                    <a:pt x="21" y="30"/>
                  </a:cubicBezTo>
                  <a:cubicBezTo>
                    <a:pt x="22" y="26"/>
                    <a:pt x="25" y="14"/>
                    <a:pt x="29" y="19"/>
                  </a:cubicBezTo>
                  <a:cubicBezTo>
                    <a:pt x="35" y="27"/>
                    <a:pt x="41" y="19"/>
                    <a:pt x="39" y="19"/>
                  </a:cubicBezTo>
                  <a:cubicBezTo>
                    <a:pt x="38" y="18"/>
                    <a:pt x="28" y="13"/>
                    <a:pt x="28" y="9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27" name="未知"/>
            <p:cNvSpPr/>
            <p:nvPr userDrawn="1"/>
          </p:nvSpPr>
          <p:spPr>
            <a:xfrm>
              <a:off x="900" y="521"/>
              <a:ext cx="126" cy="318"/>
            </a:xfrm>
            <a:custGeom>
              <a:avLst/>
              <a:gdLst/>
              <a:ahLst/>
              <a:cxnLst/>
              <a:pathLst>
                <a:path w="25" h="63">
                  <a:moveTo>
                    <a:pt x="22" y="2"/>
                  </a:moveTo>
                  <a:cubicBezTo>
                    <a:pt x="22" y="2"/>
                    <a:pt x="20" y="15"/>
                    <a:pt x="18" y="17"/>
                  </a:cubicBezTo>
                  <a:cubicBezTo>
                    <a:pt x="15" y="19"/>
                    <a:pt x="10" y="20"/>
                    <a:pt x="7" y="20"/>
                  </a:cubicBezTo>
                  <a:cubicBezTo>
                    <a:pt x="4" y="19"/>
                    <a:pt x="4" y="22"/>
                    <a:pt x="7" y="23"/>
                  </a:cubicBezTo>
                  <a:cubicBezTo>
                    <a:pt x="10" y="24"/>
                    <a:pt x="17" y="29"/>
                    <a:pt x="17" y="34"/>
                  </a:cubicBezTo>
                  <a:cubicBezTo>
                    <a:pt x="17" y="40"/>
                    <a:pt x="17" y="44"/>
                    <a:pt x="12" y="45"/>
                  </a:cubicBezTo>
                  <a:cubicBezTo>
                    <a:pt x="6" y="46"/>
                    <a:pt x="0" y="47"/>
                    <a:pt x="0" y="55"/>
                  </a:cubicBezTo>
                  <a:cubicBezTo>
                    <a:pt x="0" y="55"/>
                    <a:pt x="3" y="57"/>
                    <a:pt x="5" y="58"/>
                  </a:cubicBezTo>
                  <a:cubicBezTo>
                    <a:pt x="8" y="58"/>
                    <a:pt x="14" y="61"/>
                    <a:pt x="16" y="62"/>
                  </a:cubicBezTo>
                  <a:cubicBezTo>
                    <a:pt x="18" y="63"/>
                    <a:pt x="23" y="61"/>
                    <a:pt x="23" y="57"/>
                  </a:cubicBezTo>
                  <a:cubicBezTo>
                    <a:pt x="24" y="52"/>
                    <a:pt x="24" y="20"/>
                    <a:pt x="25" y="14"/>
                  </a:cubicBezTo>
                  <a:cubicBezTo>
                    <a:pt x="25" y="9"/>
                    <a:pt x="25" y="3"/>
                    <a:pt x="25" y="2"/>
                  </a:cubicBezTo>
                  <a:cubicBezTo>
                    <a:pt x="25" y="1"/>
                    <a:pt x="22" y="0"/>
                    <a:pt x="22" y="2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1228" name="组合 1227"/>
          <p:cNvGrpSpPr/>
          <p:nvPr/>
        </p:nvGrpSpPr>
        <p:grpSpPr>
          <a:xfrm>
            <a:off x="381000" y="5070475"/>
            <a:ext cx="533400" cy="492125"/>
            <a:chOff x="0" y="0"/>
            <a:chExt cx="1062" cy="981"/>
          </a:xfrm>
        </p:grpSpPr>
        <p:sp>
          <p:nvSpPr>
            <p:cNvPr id="1229" name="未知"/>
            <p:cNvSpPr/>
            <p:nvPr userDrawn="1"/>
          </p:nvSpPr>
          <p:spPr>
            <a:xfrm>
              <a:off x="25" y="0"/>
              <a:ext cx="207" cy="81"/>
            </a:xfrm>
            <a:custGeom>
              <a:avLst/>
              <a:gdLst/>
              <a:ahLst/>
              <a:cxnLst/>
              <a:pathLst>
                <a:path w="41" h="16">
                  <a:moveTo>
                    <a:pt x="30" y="12"/>
                  </a:moveTo>
                  <a:cubicBezTo>
                    <a:pt x="34" y="11"/>
                    <a:pt x="36" y="10"/>
                    <a:pt x="37" y="10"/>
                  </a:cubicBezTo>
                  <a:cubicBezTo>
                    <a:pt x="37" y="10"/>
                    <a:pt x="38" y="9"/>
                    <a:pt x="38" y="9"/>
                  </a:cubicBezTo>
                  <a:cubicBezTo>
                    <a:pt x="41" y="6"/>
                    <a:pt x="37" y="1"/>
                    <a:pt x="31" y="1"/>
                  </a:cubicBezTo>
                  <a:cubicBezTo>
                    <a:pt x="31" y="1"/>
                    <a:pt x="0" y="0"/>
                    <a:pt x="8" y="11"/>
                  </a:cubicBezTo>
                  <a:cubicBezTo>
                    <a:pt x="8" y="11"/>
                    <a:pt x="15" y="16"/>
                    <a:pt x="30" y="12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30" name="未知"/>
            <p:cNvSpPr>
              <a:spLocks noEditPoints="1"/>
            </p:cNvSpPr>
            <p:nvPr userDrawn="1"/>
          </p:nvSpPr>
          <p:spPr>
            <a:xfrm>
              <a:off x="0" y="5"/>
              <a:ext cx="1062" cy="976"/>
            </a:xfrm>
            <a:custGeom>
              <a:avLst/>
              <a:gdLst/>
              <a:ahLst/>
              <a:cxnLst/>
              <a:pathLst>
                <a:path w="210" h="193">
                  <a:moveTo>
                    <a:pt x="186" y="166"/>
                  </a:moveTo>
                  <a:cubicBezTo>
                    <a:pt x="167" y="166"/>
                    <a:pt x="163" y="155"/>
                    <a:pt x="163" y="155"/>
                  </a:cubicBezTo>
                  <a:cubicBezTo>
                    <a:pt x="163" y="155"/>
                    <a:pt x="162" y="147"/>
                    <a:pt x="154" y="145"/>
                  </a:cubicBezTo>
                  <a:cubicBezTo>
                    <a:pt x="135" y="140"/>
                    <a:pt x="147" y="128"/>
                    <a:pt x="152" y="125"/>
                  </a:cubicBezTo>
                  <a:cubicBezTo>
                    <a:pt x="157" y="123"/>
                    <a:pt x="154" y="122"/>
                    <a:pt x="150" y="120"/>
                  </a:cubicBezTo>
                  <a:cubicBezTo>
                    <a:pt x="142" y="115"/>
                    <a:pt x="141" y="109"/>
                    <a:pt x="142" y="99"/>
                  </a:cubicBezTo>
                  <a:cubicBezTo>
                    <a:pt x="142" y="88"/>
                    <a:pt x="149" y="91"/>
                    <a:pt x="149" y="91"/>
                  </a:cubicBezTo>
                  <a:cubicBezTo>
                    <a:pt x="149" y="91"/>
                    <a:pt x="160" y="96"/>
                    <a:pt x="165" y="93"/>
                  </a:cubicBezTo>
                  <a:cubicBezTo>
                    <a:pt x="169" y="91"/>
                    <a:pt x="167" y="88"/>
                    <a:pt x="165" y="89"/>
                  </a:cubicBezTo>
                  <a:cubicBezTo>
                    <a:pt x="163" y="91"/>
                    <a:pt x="148" y="89"/>
                    <a:pt x="146" y="82"/>
                  </a:cubicBezTo>
                  <a:cubicBezTo>
                    <a:pt x="144" y="74"/>
                    <a:pt x="150" y="78"/>
                    <a:pt x="151" y="78"/>
                  </a:cubicBezTo>
                  <a:cubicBezTo>
                    <a:pt x="153" y="79"/>
                    <a:pt x="153" y="81"/>
                    <a:pt x="157" y="83"/>
                  </a:cubicBezTo>
                  <a:cubicBezTo>
                    <a:pt x="168" y="88"/>
                    <a:pt x="162" y="82"/>
                    <a:pt x="162" y="82"/>
                  </a:cubicBezTo>
                  <a:cubicBezTo>
                    <a:pt x="162" y="82"/>
                    <a:pt x="162" y="82"/>
                    <a:pt x="157" y="77"/>
                  </a:cubicBezTo>
                  <a:cubicBezTo>
                    <a:pt x="152" y="71"/>
                    <a:pt x="145" y="73"/>
                    <a:pt x="139" y="73"/>
                  </a:cubicBezTo>
                  <a:cubicBezTo>
                    <a:pt x="133" y="73"/>
                    <a:pt x="135" y="78"/>
                    <a:pt x="135" y="78"/>
                  </a:cubicBezTo>
                  <a:cubicBezTo>
                    <a:pt x="135" y="78"/>
                    <a:pt x="134" y="88"/>
                    <a:pt x="133" y="106"/>
                  </a:cubicBezTo>
                  <a:cubicBezTo>
                    <a:pt x="132" y="124"/>
                    <a:pt x="129" y="126"/>
                    <a:pt x="128" y="125"/>
                  </a:cubicBezTo>
                  <a:cubicBezTo>
                    <a:pt x="127" y="123"/>
                    <a:pt x="125" y="114"/>
                    <a:pt x="125" y="111"/>
                  </a:cubicBezTo>
                  <a:cubicBezTo>
                    <a:pt x="125" y="108"/>
                    <a:pt x="123" y="97"/>
                    <a:pt x="124" y="84"/>
                  </a:cubicBezTo>
                  <a:cubicBezTo>
                    <a:pt x="125" y="72"/>
                    <a:pt x="128" y="77"/>
                    <a:pt x="120" y="74"/>
                  </a:cubicBezTo>
                  <a:cubicBezTo>
                    <a:pt x="111" y="71"/>
                    <a:pt x="116" y="67"/>
                    <a:pt x="118" y="67"/>
                  </a:cubicBezTo>
                  <a:cubicBezTo>
                    <a:pt x="121" y="67"/>
                    <a:pt x="125" y="69"/>
                    <a:pt x="126" y="67"/>
                  </a:cubicBezTo>
                  <a:cubicBezTo>
                    <a:pt x="127" y="59"/>
                    <a:pt x="128" y="52"/>
                    <a:pt x="124" y="51"/>
                  </a:cubicBezTo>
                  <a:cubicBezTo>
                    <a:pt x="115" y="47"/>
                    <a:pt x="119" y="45"/>
                    <a:pt x="122" y="44"/>
                  </a:cubicBezTo>
                  <a:cubicBezTo>
                    <a:pt x="125" y="43"/>
                    <a:pt x="126" y="35"/>
                    <a:pt x="121" y="37"/>
                  </a:cubicBezTo>
                  <a:cubicBezTo>
                    <a:pt x="112" y="40"/>
                    <a:pt x="113" y="32"/>
                    <a:pt x="115" y="31"/>
                  </a:cubicBezTo>
                  <a:cubicBezTo>
                    <a:pt x="117" y="30"/>
                    <a:pt x="120" y="32"/>
                    <a:pt x="119" y="24"/>
                  </a:cubicBezTo>
                  <a:cubicBezTo>
                    <a:pt x="117" y="17"/>
                    <a:pt x="124" y="14"/>
                    <a:pt x="126" y="21"/>
                  </a:cubicBezTo>
                  <a:cubicBezTo>
                    <a:pt x="127" y="28"/>
                    <a:pt x="130" y="42"/>
                    <a:pt x="132" y="39"/>
                  </a:cubicBezTo>
                  <a:cubicBezTo>
                    <a:pt x="134" y="35"/>
                    <a:pt x="138" y="22"/>
                    <a:pt x="142" y="16"/>
                  </a:cubicBezTo>
                  <a:cubicBezTo>
                    <a:pt x="145" y="10"/>
                    <a:pt x="150" y="15"/>
                    <a:pt x="149" y="18"/>
                  </a:cubicBezTo>
                  <a:cubicBezTo>
                    <a:pt x="144" y="33"/>
                    <a:pt x="152" y="34"/>
                    <a:pt x="152" y="34"/>
                  </a:cubicBezTo>
                  <a:cubicBezTo>
                    <a:pt x="152" y="34"/>
                    <a:pt x="151" y="36"/>
                    <a:pt x="147" y="36"/>
                  </a:cubicBezTo>
                  <a:cubicBezTo>
                    <a:pt x="137" y="35"/>
                    <a:pt x="141" y="41"/>
                    <a:pt x="145" y="43"/>
                  </a:cubicBezTo>
                  <a:cubicBezTo>
                    <a:pt x="154" y="46"/>
                    <a:pt x="148" y="48"/>
                    <a:pt x="143" y="48"/>
                  </a:cubicBezTo>
                  <a:cubicBezTo>
                    <a:pt x="139" y="48"/>
                    <a:pt x="136" y="50"/>
                    <a:pt x="135" y="55"/>
                  </a:cubicBezTo>
                  <a:cubicBezTo>
                    <a:pt x="132" y="70"/>
                    <a:pt x="144" y="67"/>
                    <a:pt x="144" y="67"/>
                  </a:cubicBezTo>
                  <a:cubicBezTo>
                    <a:pt x="162" y="72"/>
                    <a:pt x="189" y="69"/>
                    <a:pt x="189" y="69"/>
                  </a:cubicBezTo>
                  <a:cubicBezTo>
                    <a:pt x="209" y="75"/>
                    <a:pt x="200" y="45"/>
                    <a:pt x="199" y="29"/>
                  </a:cubicBezTo>
                  <a:cubicBezTo>
                    <a:pt x="197" y="13"/>
                    <a:pt x="195" y="5"/>
                    <a:pt x="181" y="2"/>
                  </a:cubicBezTo>
                  <a:cubicBezTo>
                    <a:pt x="168" y="0"/>
                    <a:pt x="90" y="1"/>
                    <a:pt x="90" y="1"/>
                  </a:cubicBezTo>
                  <a:cubicBezTo>
                    <a:pt x="87" y="2"/>
                    <a:pt x="56" y="1"/>
                    <a:pt x="56" y="1"/>
                  </a:cubicBezTo>
                  <a:cubicBezTo>
                    <a:pt x="56" y="1"/>
                    <a:pt x="54" y="8"/>
                    <a:pt x="56" y="8"/>
                  </a:cubicBezTo>
                  <a:cubicBezTo>
                    <a:pt x="61" y="8"/>
                    <a:pt x="80" y="9"/>
                    <a:pt x="80" y="9"/>
                  </a:cubicBezTo>
                  <a:cubicBezTo>
                    <a:pt x="81" y="9"/>
                    <a:pt x="90" y="8"/>
                    <a:pt x="85" y="12"/>
                  </a:cubicBezTo>
                  <a:cubicBezTo>
                    <a:pt x="80" y="16"/>
                    <a:pt x="69" y="16"/>
                    <a:pt x="62" y="16"/>
                  </a:cubicBezTo>
                  <a:cubicBezTo>
                    <a:pt x="47" y="15"/>
                    <a:pt x="54" y="22"/>
                    <a:pt x="60" y="22"/>
                  </a:cubicBezTo>
                  <a:cubicBezTo>
                    <a:pt x="78" y="22"/>
                    <a:pt x="82" y="26"/>
                    <a:pt x="74" y="27"/>
                  </a:cubicBezTo>
                  <a:cubicBezTo>
                    <a:pt x="67" y="28"/>
                    <a:pt x="65" y="28"/>
                    <a:pt x="58" y="29"/>
                  </a:cubicBezTo>
                  <a:cubicBezTo>
                    <a:pt x="2" y="38"/>
                    <a:pt x="21" y="23"/>
                    <a:pt x="26" y="23"/>
                  </a:cubicBezTo>
                  <a:cubicBezTo>
                    <a:pt x="49" y="23"/>
                    <a:pt x="44" y="15"/>
                    <a:pt x="38" y="17"/>
                  </a:cubicBezTo>
                  <a:cubicBezTo>
                    <a:pt x="32" y="18"/>
                    <a:pt x="12" y="11"/>
                    <a:pt x="9" y="24"/>
                  </a:cubicBezTo>
                  <a:cubicBezTo>
                    <a:pt x="7" y="37"/>
                    <a:pt x="15" y="103"/>
                    <a:pt x="13" y="115"/>
                  </a:cubicBezTo>
                  <a:cubicBezTo>
                    <a:pt x="0" y="193"/>
                    <a:pt x="71" y="176"/>
                    <a:pt x="71" y="176"/>
                  </a:cubicBezTo>
                  <a:cubicBezTo>
                    <a:pt x="56" y="164"/>
                    <a:pt x="62" y="153"/>
                    <a:pt x="61" y="146"/>
                  </a:cubicBezTo>
                  <a:cubicBezTo>
                    <a:pt x="57" y="125"/>
                    <a:pt x="55" y="122"/>
                    <a:pt x="51" y="124"/>
                  </a:cubicBezTo>
                  <a:cubicBezTo>
                    <a:pt x="43" y="128"/>
                    <a:pt x="44" y="130"/>
                    <a:pt x="45" y="133"/>
                  </a:cubicBezTo>
                  <a:cubicBezTo>
                    <a:pt x="51" y="151"/>
                    <a:pt x="37" y="137"/>
                    <a:pt x="37" y="137"/>
                  </a:cubicBezTo>
                  <a:cubicBezTo>
                    <a:pt x="35" y="138"/>
                    <a:pt x="34" y="142"/>
                    <a:pt x="35" y="145"/>
                  </a:cubicBezTo>
                  <a:cubicBezTo>
                    <a:pt x="47" y="168"/>
                    <a:pt x="36" y="162"/>
                    <a:pt x="33" y="158"/>
                  </a:cubicBezTo>
                  <a:cubicBezTo>
                    <a:pt x="22" y="142"/>
                    <a:pt x="33" y="133"/>
                    <a:pt x="32" y="128"/>
                  </a:cubicBezTo>
                  <a:cubicBezTo>
                    <a:pt x="27" y="108"/>
                    <a:pt x="42" y="100"/>
                    <a:pt x="44" y="97"/>
                  </a:cubicBezTo>
                  <a:cubicBezTo>
                    <a:pt x="46" y="93"/>
                    <a:pt x="45" y="92"/>
                    <a:pt x="46" y="86"/>
                  </a:cubicBezTo>
                  <a:cubicBezTo>
                    <a:pt x="48" y="72"/>
                    <a:pt x="55" y="79"/>
                    <a:pt x="55" y="84"/>
                  </a:cubicBezTo>
                  <a:cubicBezTo>
                    <a:pt x="53" y="100"/>
                    <a:pt x="63" y="88"/>
                    <a:pt x="67" y="83"/>
                  </a:cubicBezTo>
                  <a:cubicBezTo>
                    <a:pt x="78" y="68"/>
                    <a:pt x="77" y="84"/>
                    <a:pt x="75" y="87"/>
                  </a:cubicBezTo>
                  <a:cubicBezTo>
                    <a:pt x="72" y="89"/>
                    <a:pt x="71" y="93"/>
                    <a:pt x="71" y="95"/>
                  </a:cubicBezTo>
                  <a:cubicBezTo>
                    <a:pt x="74" y="103"/>
                    <a:pt x="69" y="111"/>
                    <a:pt x="67" y="112"/>
                  </a:cubicBezTo>
                  <a:cubicBezTo>
                    <a:pt x="66" y="112"/>
                    <a:pt x="61" y="114"/>
                    <a:pt x="61" y="121"/>
                  </a:cubicBezTo>
                  <a:cubicBezTo>
                    <a:pt x="61" y="127"/>
                    <a:pt x="69" y="139"/>
                    <a:pt x="69" y="143"/>
                  </a:cubicBezTo>
                  <a:cubicBezTo>
                    <a:pt x="69" y="178"/>
                    <a:pt x="84" y="181"/>
                    <a:pt x="91" y="180"/>
                  </a:cubicBezTo>
                  <a:cubicBezTo>
                    <a:pt x="98" y="179"/>
                    <a:pt x="159" y="177"/>
                    <a:pt x="185" y="175"/>
                  </a:cubicBezTo>
                  <a:cubicBezTo>
                    <a:pt x="210" y="173"/>
                    <a:pt x="193" y="166"/>
                    <a:pt x="186" y="166"/>
                  </a:cubicBezTo>
                  <a:close/>
                  <a:moveTo>
                    <a:pt x="165" y="60"/>
                  </a:moveTo>
                  <a:cubicBezTo>
                    <a:pt x="203" y="61"/>
                    <a:pt x="185" y="64"/>
                    <a:pt x="182" y="66"/>
                  </a:cubicBezTo>
                  <a:cubicBezTo>
                    <a:pt x="178" y="68"/>
                    <a:pt x="182" y="66"/>
                    <a:pt x="167" y="65"/>
                  </a:cubicBezTo>
                  <a:cubicBezTo>
                    <a:pt x="152" y="65"/>
                    <a:pt x="165" y="60"/>
                    <a:pt x="165" y="60"/>
                  </a:cubicBezTo>
                  <a:close/>
                  <a:moveTo>
                    <a:pt x="114" y="50"/>
                  </a:moveTo>
                  <a:cubicBezTo>
                    <a:pt x="121" y="55"/>
                    <a:pt x="113" y="61"/>
                    <a:pt x="113" y="61"/>
                  </a:cubicBezTo>
                  <a:cubicBezTo>
                    <a:pt x="113" y="61"/>
                    <a:pt x="108" y="70"/>
                    <a:pt x="112" y="78"/>
                  </a:cubicBezTo>
                  <a:cubicBezTo>
                    <a:pt x="116" y="87"/>
                    <a:pt x="116" y="97"/>
                    <a:pt x="108" y="87"/>
                  </a:cubicBezTo>
                  <a:cubicBezTo>
                    <a:pt x="100" y="78"/>
                    <a:pt x="105" y="58"/>
                    <a:pt x="107" y="53"/>
                  </a:cubicBezTo>
                  <a:cubicBezTo>
                    <a:pt x="107" y="53"/>
                    <a:pt x="107" y="44"/>
                    <a:pt x="114" y="50"/>
                  </a:cubicBezTo>
                  <a:close/>
                  <a:moveTo>
                    <a:pt x="83" y="29"/>
                  </a:moveTo>
                  <a:cubicBezTo>
                    <a:pt x="83" y="25"/>
                    <a:pt x="89" y="26"/>
                    <a:pt x="89" y="26"/>
                  </a:cubicBezTo>
                  <a:cubicBezTo>
                    <a:pt x="89" y="26"/>
                    <a:pt x="99" y="30"/>
                    <a:pt x="104" y="30"/>
                  </a:cubicBezTo>
                  <a:cubicBezTo>
                    <a:pt x="108" y="29"/>
                    <a:pt x="114" y="35"/>
                    <a:pt x="105" y="35"/>
                  </a:cubicBezTo>
                  <a:cubicBezTo>
                    <a:pt x="96" y="35"/>
                    <a:pt x="82" y="39"/>
                    <a:pt x="83" y="29"/>
                  </a:cubicBezTo>
                  <a:close/>
                  <a:moveTo>
                    <a:pt x="61" y="72"/>
                  </a:moveTo>
                  <a:cubicBezTo>
                    <a:pt x="55" y="72"/>
                    <a:pt x="16" y="87"/>
                    <a:pt x="16" y="48"/>
                  </a:cubicBezTo>
                  <a:cubicBezTo>
                    <a:pt x="16" y="39"/>
                    <a:pt x="14" y="31"/>
                    <a:pt x="24" y="37"/>
                  </a:cubicBezTo>
                  <a:cubicBezTo>
                    <a:pt x="35" y="42"/>
                    <a:pt x="25" y="42"/>
                    <a:pt x="49" y="40"/>
                  </a:cubicBezTo>
                  <a:cubicBezTo>
                    <a:pt x="49" y="40"/>
                    <a:pt x="66" y="41"/>
                    <a:pt x="68" y="40"/>
                  </a:cubicBezTo>
                  <a:cubicBezTo>
                    <a:pt x="71" y="38"/>
                    <a:pt x="69" y="34"/>
                    <a:pt x="74" y="34"/>
                  </a:cubicBezTo>
                  <a:cubicBezTo>
                    <a:pt x="80" y="34"/>
                    <a:pt x="79" y="40"/>
                    <a:pt x="79" y="40"/>
                  </a:cubicBezTo>
                  <a:cubicBezTo>
                    <a:pt x="79" y="40"/>
                    <a:pt x="74" y="46"/>
                    <a:pt x="109" y="41"/>
                  </a:cubicBezTo>
                  <a:cubicBezTo>
                    <a:pt x="113" y="41"/>
                    <a:pt x="117" y="45"/>
                    <a:pt x="108" y="45"/>
                  </a:cubicBezTo>
                  <a:cubicBezTo>
                    <a:pt x="104" y="45"/>
                    <a:pt x="97" y="48"/>
                    <a:pt x="100" y="53"/>
                  </a:cubicBezTo>
                  <a:cubicBezTo>
                    <a:pt x="102" y="58"/>
                    <a:pt x="99" y="93"/>
                    <a:pt x="99" y="93"/>
                  </a:cubicBezTo>
                  <a:cubicBezTo>
                    <a:pt x="99" y="93"/>
                    <a:pt x="97" y="100"/>
                    <a:pt x="94" y="90"/>
                  </a:cubicBezTo>
                  <a:cubicBezTo>
                    <a:pt x="93" y="86"/>
                    <a:pt x="94" y="53"/>
                    <a:pt x="93" y="51"/>
                  </a:cubicBezTo>
                  <a:cubicBezTo>
                    <a:pt x="93" y="48"/>
                    <a:pt x="77" y="45"/>
                    <a:pt x="77" y="57"/>
                  </a:cubicBezTo>
                  <a:cubicBezTo>
                    <a:pt x="77" y="68"/>
                    <a:pt x="73" y="71"/>
                    <a:pt x="61" y="72"/>
                  </a:cubicBezTo>
                  <a:close/>
                  <a:moveTo>
                    <a:pt x="85" y="84"/>
                  </a:moveTo>
                  <a:cubicBezTo>
                    <a:pt x="82" y="88"/>
                    <a:pt x="78" y="90"/>
                    <a:pt x="80" y="82"/>
                  </a:cubicBezTo>
                  <a:cubicBezTo>
                    <a:pt x="81" y="74"/>
                    <a:pt x="83" y="63"/>
                    <a:pt x="83" y="57"/>
                  </a:cubicBezTo>
                  <a:cubicBezTo>
                    <a:pt x="83" y="57"/>
                    <a:pt x="87" y="50"/>
                    <a:pt x="88" y="58"/>
                  </a:cubicBezTo>
                  <a:cubicBezTo>
                    <a:pt x="89" y="66"/>
                    <a:pt x="87" y="81"/>
                    <a:pt x="85" y="84"/>
                  </a:cubicBezTo>
                  <a:close/>
                  <a:moveTo>
                    <a:pt x="102" y="145"/>
                  </a:moveTo>
                  <a:cubicBezTo>
                    <a:pt x="78" y="144"/>
                    <a:pt x="77" y="148"/>
                    <a:pt x="77" y="117"/>
                  </a:cubicBezTo>
                  <a:cubicBezTo>
                    <a:pt x="77" y="86"/>
                    <a:pt x="81" y="93"/>
                    <a:pt x="82" y="96"/>
                  </a:cubicBezTo>
                  <a:cubicBezTo>
                    <a:pt x="82" y="96"/>
                    <a:pt x="90" y="116"/>
                    <a:pt x="111" y="101"/>
                  </a:cubicBezTo>
                  <a:cubicBezTo>
                    <a:pt x="114" y="98"/>
                    <a:pt x="116" y="96"/>
                    <a:pt x="117" y="106"/>
                  </a:cubicBezTo>
                  <a:cubicBezTo>
                    <a:pt x="117" y="117"/>
                    <a:pt x="127" y="145"/>
                    <a:pt x="102" y="145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31" name="未知"/>
            <p:cNvSpPr/>
            <p:nvPr userDrawn="1"/>
          </p:nvSpPr>
          <p:spPr>
            <a:xfrm>
              <a:off x="252" y="470"/>
              <a:ext cx="86" cy="102"/>
            </a:xfrm>
            <a:custGeom>
              <a:avLst/>
              <a:gdLst/>
              <a:ahLst/>
              <a:cxnLst/>
              <a:pathLst>
                <a:path w="17" h="20">
                  <a:moveTo>
                    <a:pt x="14" y="5"/>
                  </a:moveTo>
                  <a:cubicBezTo>
                    <a:pt x="13" y="0"/>
                    <a:pt x="0" y="8"/>
                    <a:pt x="9" y="20"/>
                  </a:cubicBezTo>
                  <a:cubicBezTo>
                    <a:pt x="9" y="20"/>
                    <a:pt x="17" y="17"/>
                    <a:pt x="14" y="5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32" name="未知"/>
            <p:cNvSpPr/>
            <p:nvPr userDrawn="1"/>
          </p:nvSpPr>
          <p:spPr>
            <a:xfrm>
              <a:off x="171" y="511"/>
              <a:ext cx="76" cy="136"/>
            </a:xfrm>
            <a:custGeom>
              <a:avLst/>
              <a:gdLst/>
              <a:ahLst/>
              <a:cxnLst/>
              <a:pathLst>
                <a:path w="15" h="27">
                  <a:moveTo>
                    <a:pt x="7" y="10"/>
                  </a:moveTo>
                  <a:cubicBezTo>
                    <a:pt x="0" y="19"/>
                    <a:pt x="2" y="23"/>
                    <a:pt x="4" y="25"/>
                  </a:cubicBezTo>
                  <a:cubicBezTo>
                    <a:pt x="7" y="27"/>
                    <a:pt x="11" y="26"/>
                    <a:pt x="15" y="16"/>
                  </a:cubicBezTo>
                  <a:cubicBezTo>
                    <a:pt x="15" y="16"/>
                    <a:pt x="12" y="11"/>
                    <a:pt x="13" y="8"/>
                  </a:cubicBezTo>
                  <a:cubicBezTo>
                    <a:pt x="15" y="6"/>
                    <a:pt x="14" y="0"/>
                    <a:pt x="7" y="10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33" name="未知"/>
            <p:cNvSpPr/>
            <p:nvPr userDrawn="1"/>
          </p:nvSpPr>
          <p:spPr>
            <a:xfrm>
              <a:off x="126" y="238"/>
              <a:ext cx="243" cy="116"/>
            </a:xfrm>
            <a:custGeom>
              <a:avLst/>
              <a:gdLst/>
              <a:ahLst/>
              <a:cxnLst/>
              <a:pathLst>
                <a:path w="48" h="23">
                  <a:moveTo>
                    <a:pt x="40" y="2"/>
                  </a:moveTo>
                  <a:cubicBezTo>
                    <a:pt x="38" y="3"/>
                    <a:pt x="9" y="1"/>
                    <a:pt x="9" y="1"/>
                  </a:cubicBezTo>
                  <a:cubicBezTo>
                    <a:pt x="5" y="1"/>
                    <a:pt x="1" y="0"/>
                    <a:pt x="1" y="9"/>
                  </a:cubicBezTo>
                  <a:cubicBezTo>
                    <a:pt x="0" y="23"/>
                    <a:pt x="17" y="21"/>
                    <a:pt x="22" y="21"/>
                  </a:cubicBezTo>
                  <a:cubicBezTo>
                    <a:pt x="26" y="21"/>
                    <a:pt x="30" y="18"/>
                    <a:pt x="34" y="20"/>
                  </a:cubicBezTo>
                  <a:cubicBezTo>
                    <a:pt x="34" y="20"/>
                    <a:pt x="38" y="23"/>
                    <a:pt x="40" y="19"/>
                  </a:cubicBezTo>
                  <a:cubicBezTo>
                    <a:pt x="48" y="5"/>
                    <a:pt x="43" y="0"/>
                    <a:pt x="40" y="2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34" name="未知"/>
            <p:cNvSpPr/>
            <p:nvPr userDrawn="1"/>
          </p:nvSpPr>
          <p:spPr>
            <a:xfrm>
              <a:off x="404" y="561"/>
              <a:ext cx="177" cy="187"/>
            </a:xfrm>
            <a:custGeom>
              <a:avLst/>
              <a:gdLst/>
              <a:ahLst/>
              <a:cxnLst/>
              <a:pathLst>
                <a:path w="35" h="37">
                  <a:moveTo>
                    <a:pt x="24" y="2"/>
                  </a:moveTo>
                  <a:cubicBezTo>
                    <a:pt x="19" y="3"/>
                    <a:pt x="11" y="2"/>
                    <a:pt x="11" y="2"/>
                  </a:cubicBezTo>
                  <a:cubicBezTo>
                    <a:pt x="0" y="2"/>
                    <a:pt x="5" y="14"/>
                    <a:pt x="4" y="20"/>
                  </a:cubicBezTo>
                  <a:cubicBezTo>
                    <a:pt x="3" y="27"/>
                    <a:pt x="22" y="37"/>
                    <a:pt x="28" y="22"/>
                  </a:cubicBezTo>
                  <a:cubicBezTo>
                    <a:pt x="35" y="7"/>
                    <a:pt x="28" y="0"/>
                    <a:pt x="24" y="2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35" name="未知"/>
            <p:cNvSpPr/>
            <p:nvPr userDrawn="1"/>
          </p:nvSpPr>
          <p:spPr>
            <a:xfrm>
              <a:off x="809" y="374"/>
              <a:ext cx="177" cy="36"/>
            </a:xfrm>
            <a:custGeom>
              <a:avLst/>
              <a:gdLst/>
              <a:ahLst/>
              <a:cxnLst/>
              <a:pathLst>
                <a:path w="35" h="7">
                  <a:moveTo>
                    <a:pt x="5" y="0"/>
                  </a:moveTo>
                  <a:cubicBezTo>
                    <a:pt x="0" y="0"/>
                    <a:pt x="7" y="7"/>
                    <a:pt x="14" y="5"/>
                  </a:cubicBezTo>
                  <a:cubicBezTo>
                    <a:pt x="35" y="1"/>
                    <a:pt x="5" y="0"/>
                    <a:pt x="5" y="0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36" name="未知"/>
            <p:cNvSpPr/>
            <p:nvPr userDrawn="1"/>
          </p:nvSpPr>
          <p:spPr>
            <a:xfrm>
              <a:off x="869" y="369"/>
              <a:ext cx="137" cy="81"/>
            </a:xfrm>
            <a:custGeom>
              <a:avLst/>
              <a:gdLst/>
              <a:ahLst/>
              <a:cxnLst/>
              <a:pathLst>
                <a:path w="27" h="16">
                  <a:moveTo>
                    <a:pt x="7" y="13"/>
                  </a:moveTo>
                  <a:cubicBezTo>
                    <a:pt x="7" y="13"/>
                    <a:pt x="18" y="16"/>
                    <a:pt x="25" y="6"/>
                  </a:cubicBezTo>
                  <a:cubicBezTo>
                    <a:pt x="27" y="2"/>
                    <a:pt x="23" y="0"/>
                    <a:pt x="17" y="1"/>
                  </a:cubicBezTo>
                  <a:cubicBezTo>
                    <a:pt x="13" y="1"/>
                    <a:pt x="14" y="11"/>
                    <a:pt x="7" y="11"/>
                  </a:cubicBezTo>
                  <a:cubicBezTo>
                    <a:pt x="0" y="11"/>
                    <a:pt x="7" y="13"/>
                    <a:pt x="7" y="13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37" name="未知"/>
            <p:cNvSpPr/>
            <p:nvPr userDrawn="1"/>
          </p:nvSpPr>
          <p:spPr>
            <a:xfrm>
              <a:off x="864" y="420"/>
              <a:ext cx="177" cy="86"/>
            </a:xfrm>
            <a:custGeom>
              <a:avLst/>
              <a:gdLst/>
              <a:ahLst/>
              <a:cxnLst/>
              <a:pathLst>
                <a:path w="35" h="17">
                  <a:moveTo>
                    <a:pt x="25" y="6"/>
                  </a:moveTo>
                  <a:cubicBezTo>
                    <a:pt x="20" y="12"/>
                    <a:pt x="8" y="10"/>
                    <a:pt x="8" y="10"/>
                  </a:cubicBezTo>
                  <a:cubicBezTo>
                    <a:pt x="8" y="10"/>
                    <a:pt x="0" y="9"/>
                    <a:pt x="6" y="13"/>
                  </a:cubicBezTo>
                  <a:cubicBezTo>
                    <a:pt x="11" y="17"/>
                    <a:pt x="18" y="15"/>
                    <a:pt x="27" y="12"/>
                  </a:cubicBezTo>
                  <a:cubicBezTo>
                    <a:pt x="35" y="8"/>
                    <a:pt x="31" y="0"/>
                    <a:pt x="25" y="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38" name="未知"/>
            <p:cNvSpPr/>
            <p:nvPr userDrawn="1"/>
          </p:nvSpPr>
          <p:spPr>
            <a:xfrm>
              <a:off x="748" y="501"/>
              <a:ext cx="248" cy="60"/>
            </a:xfrm>
            <a:custGeom>
              <a:avLst/>
              <a:gdLst/>
              <a:ahLst/>
              <a:cxnLst/>
              <a:pathLst>
                <a:path w="49" h="12">
                  <a:moveTo>
                    <a:pt x="40" y="3"/>
                  </a:moveTo>
                  <a:cubicBezTo>
                    <a:pt x="37" y="2"/>
                    <a:pt x="36" y="0"/>
                    <a:pt x="29" y="1"/>
                  </a:cubicBezTo>
                  <a:cubicBezTo>
                    <a:pt x="13" y="4"/>
                    <a:pt x="7" y="0"/>
                    <a:pt x="7" y="0"/>
                  </a:cubicBezTo>
                  <a:cubicBezTo>
                    <a:pt x="7" y="0"/>
                    <a:pt x="0" y="3"/>
                    <a:pt x="2" y="5"/>
                  </a:cubicBezTo>
                  <a:cubicBezTo>
                    <a:pt x="5" y="7"/>
                    <a:pt x="17" y="8"/>
                    <a:pt x="20" y="8"/>
                  </a:cubicBezTo>
                  <a:cubicBezTo>
                    <a:pt x="23" y="8"/>
                    <a:pt x="34" y="12"/>
                    <a:pt x="41" y="8"/>
                  </a:cubicBezTo>
                  <a:cubicBezTo>
                    <a:pt x="49" y="4"/>
                    <a:pt x="44" y="3"/>
                    <a:pt x="40" y="3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39" name="未知"/>
            <p:cNvSpPr/>
            <p:nvPr userDrawn="1"/>
          </p:nvSpPr>
          <p:spPr>
            <a:xfrm>
              <a:off x="773" y="556"/>
              <a:ext cx="203" cy="56"/>
            </a:xfrm>
            <a:custGeom>
              <a:avLst/>
              <a:gdLst/>
              <a:ahLst/>
              <a:cxnLst/>
              <a:pathLst>
                <a:path w="40" h="11">
                  <a:moveTo>
                    <a:pt x="37" y="2"/>
                  </a:moveTo>
                  <a:cubicBezTo>
                    <a:pt x="34" y="4"/>
                    <a:pt x="30" y="4"/>
                    <a:pt x="26" y="4"/>
                  </a:cubicBezTo>
                  <a:cubicBezTo>
                    <a:pt x="23" y="4"/>
                    <a:pt x="16" y="2"/>
                    <a:pt x="13" y="3"/>
                  </a:cubicBezTo>
                  <a:cubicBezTo>
                    <a:pt x="10" y="4"/>
                    <a:pt x="1" y="2"/>
                    <a:pt x="1" y="2"/>
                  </a:cubicBezTo>
                  <a:cubicBezTo>
                    <a:pt x="0" y="11"/>
                    <a:pt x="30" y="10"/>
                    <a:pt x="35" y="8"/>
                  </a:cubicBezTo>
                  <a:cubicBezTo>
                    <a:pt x="40" y="5"/>
                    <a:pt x="40" y="0"/>
                    <a:pt x="37" y="2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40" name="未知"/>
            <p:cNvSpPr/>
            <p:nvPr userDrawn="1"/>
          </p:nvSpPr>
          <p:spPr>
            <a:xfrm>
              <a:off x="763" y="602"/>
              <a:ext cx="207" cy="172"/>
            </a:xfrm>
            <a:custGeom>
              <a:avLst/>
              <a:gdLst/>
              <a:ahLst/>
              <a:cxnLst/>
              <a:pathLst>
                <a:path w="41" h="34">
                  <a:moveTo>
                    <a:pt x="28" y="9"/>
                  </a:moveTo>
                  <a:cubicBezTo>
                    <a:pt x="28" y="6"/>
                    <a:pt x="14" y="0"/>
                    <a:pt x="13" y="6"/>
                  </a:cubicBezTo>
                  <a:cubicBezTo>
                    <a:pt x="11" y="12"/>
                    <a:pt x="4" y="15"/>
                    <a:pt x="4" y="15"/>
                  </a:cubicBezTo>
                  <a:cubicBezTo>
                    <a:pt x="0" y="16"/>
                    <a:pt x="0" y="16"/>
                    <a:pt x="1" y="19"/>
                  </a:cubicBezTo>
                  <a:cubicBezTo>
                    <a:pt x="1" y="22"/>
                    <a:pt x="4" y="24"/>
                    <a:pt x="9" y="19"/>
                  </a:cubicBezTo>
                  <a:cubicBezTo>
                    <a:pt x="17" y="10"/>
                    <a:pt x="17" y="26"/>
                    <a:pt x="17" y="27"/>
                  </a:cubicBezTo>
                  <a:cubicBezTo>
                    <a:pt x="18" y="29"/>
                    <a:pt x="19" y="34"/>
                    <a:pt x="21" y="30"/>
                  </a:cubicBezTo>
                  <a:cubicBezTo>
                    <a:pt x="22" y="26"/>
                    <a:pt x="25" y="14"/>
                    <a:pt x="29" y="19"/>
                  </a:cubicBezTo>
                  <a:cubicBezTo>
                    <a:pt x="35" y="27"/>
                    <a:pt x="41" y="19"/>
                    <a:pt x="39" y="19"/>
                  </a:cubicBezTo>
                  <a:cubicBezTo>
                    <a:pt x="38" y="18"/>
                    <a:pt x="28" y="13"/>
                    <a:pt x="28" y="9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41" name="未知"/>
            <p:cNvSpPr/>
            <p:nvPr userDrawn="1"/>
          </p:nvSpPr>
          <p:spPr>
            <a:xfrm>
              <a:off x="900" y="521"/>
              <a:ext cx="126" cy="318"/>
            </a:xfrm>
            <a:custGeom>
              <a:avLst/>
              <a:gdLst/>
              <a:ahLst/>
              <a:cxnLst/>
              <a:pathLst>
                <a:path w="25" h="63">
                  <a:moveTo>
                    <a:pt x="22" y="2"/>
                  </a:moveTo>
                  <a:cubicBezTo>
                    <a:pt x="22" y="2"/>
                    <a:pt x="20" y="15"/>
                    <a:pt x="18" y="17"/>
                  </a:cubicBezTo>
                  <a:cubicBezTo>
                    <a:pt x="15" y="19"/>
                    <a:pt x="10" y="20"/>
                    <a:pt x="7" y="20"/>
                  </a:cubicBezTo>
                  <a:cubicBezTo>
                    <a:pt x="4" y="19"/>
                    <a:pt x="4" y="22"/>
                    <a:pt x="7" y="23"/>
                  </a:cubicBezTo>
                  <a:cubicBezTo>
                    <a:pt x="10" y="24"/>
                    <a:pt x="17" y="29"/>
                    <a:pt x="17" y="34"/>
                  </a:cubicBezTo>
                  <a:cubicBezTo>
                    <a:pt x="17" y="40"/>
                    <a:pt x="17" y="44"/>
                    <a:pt x="12" y="45"/>
                  </a:cubicBezTo>
                  <a:cubicBezTo>
                    <a:pt x="6" y="46"/>
                    <a:pt x="0" y="47"/>
                    <a:pt x="0" y="55"/>
                  </a:cubicBezTo>
                  <a:cubicBezTo>
                    <a:pt x="0" y="55"/>
                    <a:pt x="3" y="57"/>
                    <a:pt x="5" y="58"/>
                  </a:cubicBezTo>
                  <a:cubicBezTo>
                    <a:pt x="8" y="58"/>
                    <a:pt x="14" y="61"/>
                    <a:pt x="16" y="62"/>
                  </a:cubicBezTo>
                  <a:cubicBezTo>
                    <a:pt x="18" y="63"/>
                    <a:pt x="23" y="61"/>
                    <a:pt x="23" y="57"/>
                  </a:cubicBezTo>
                  <a:cubicBezTo>
                    <a:pt x="24" y="52"/>
                    <a:pt x="24" y="20"/>
                    <a:pt x="25" y="14"/>
                  </a:cubicBezTo>
                  <a:cubicBezTo>
                    <a:pt x="25" y="9"/>
                    <a:pt x="25" y="3"/>
                    <a:pt x="25" y="2"/>
                  </a:cubicBezTo>
                  <a:cubicBezTo>
                    <a:pt x="25" y="1"/>
                    <a:pt x="22" y="0"/>
                    <a:pt x="22" y="2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1242" name="组合 1241"/>
          <p:cNvGrpSpPr/>
          <p:nvPr/>
        </p:nvGrpSpPr>
        <p:grpSpPr>
          <a:xfrm>
            <a:off x="381000" y="6121400"/>
            <a:ext cx="533400" cy="492125"/>
            <a:chOff x="0" y="0"/>
            <a:chExt cx="1062" cy="981"/>
          </a:xfrm>
        </p:grpSpPr>
        <p:sp>
          <p:nvSpPr>
            <p:cNvPr id="1243" name="未知"/>
            <p:cNvSpPr/>
            <p:nvPr userDrawn="1"/>
          </p:nvSpPr>
          <p:spPr>
            <a:xfrm>
              <a:off x="25" y="0"/>
              <a:ext cx="207" cy="81"/>
            </a:xfrm>
            <a:custGeom>
              <a:avLst/>
              <a:gdLst/>
              <a:ahLst/>
              <a:cxnLst/>
              <a:pathLst>
                <a:path w="41" h="16">
                  <a:moveTo>
                    <a:pt x="30" y="12"/>
                  </a:moveTo>
                  <a:cubicBezTo>
                    <a:pt x="34" y="11"/>
                    <a:pt x="36" y="10"/>
                    <a:pt x="37" y="10"/>
                  </a:cubicBezTo>
                  <a:cubicBezTo>
                    <a:pt x="37" y="10"/>
                    <a:pt x="38" y="9"/>
                    <a:pt x="38" y="9"/>
                  </a:cubicBezTo>
                  <a:cubicBezTo>
                    <a:pt x="41" y="6"/>
                    <a:pt x="37" y="1"/>
                    <a:pt x="31" y="1"/>
                  </a:cubicBezTo>
                  <a:cubicBezTo>
                    <a:pt x="31" y="1"/>
                    <a:pt x="0" y="0"/>
                    <a:pt x="8" y="11"/>
                  </a:cubicBezTo>
                  <a:cubicBezTo>
                    <a:pt x="8" y="11"/>
                    <a:pt x="15" y="16"/>
                    <a:pt x="30" y="12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44" name="未知"/>
            <p:cNvSpPr>
              <a:spLocks noEditPoints="1"/>
            </p:cNvSpPr>
            <p:nvPr userDrawn="1"/>
          </p:nvSpPr>
          <p:spPr>
            <a:xfrm>
              <a:off x="0" y="5"/>
              <a:ext cx="1062" cy="976"/>
            </a:xfrm>
            <a:custGeom>
              <a:avLst/>
              <a:gdLst/>
              <a:ahLst/>
              <a:cxnLst/>
              <a:pathLst>
                <a:path w="210" h="193">
                  <a:moveTo>
                    <a:pt x="186" y="166"/>
                  </a:moveTo>
                  <a:cubicBezTo>
                    <a:pt x="167" y="166"/>
                    <a:pt x="163" y="155"/>
                    <a:pt x="163" y="155"/>
                  </a:cubicBezTo>
                  <a:cubicBezTo>
                    <a:pt x="163" y="155"/>
                    <a:pt x="162" y="147"/>
                    <a:pt x="154" y="145"/>
                  </a:cubicBezTo>
                  <a:cubicBezTo>
                    <a:pt x="135" y="140"/>
                    <a:pt x="147" y="128"/>
                    <a:pt x="152" y="125"/>
                  </a:cubicBezTo>
                  <a:cubicBezTo>
                    <a:pt x="157" y="123"/>
                    <a:pt x="154" y="122"/>
                    <a:pt x="150" y="120"/>
                  </a:cubicBezTo>
                  <a:cubicBezTo>
                    <a:pt x="142" y="115"/>
                    <a:pt x="141" y="109"/>
                    <a:pt x="142" y="99"/>
                  </a:cubicBezTo>
                  <a:cubicBezTo>
                    <a:pt x="142" y="88"/>
                    <a:pt x="149" y="91"/>
                    <a:pt x="149" y="91"/>
                  </a:cubicBezTo>
                  <a:cubicBezTo>
                    <a:pt x="149" y="91"/>
                    <a:pt x="160" y="96"/>
                    <a:pt x="165" y="93"/>
                  </a:cubicBezTo>
                  <a:cubicBezTo>
                    <a:pt x="169" y="91"/>
                    <a:pt x="167" y="88"/>
                    <a:pt x="165" y="89"/>
                  </a:cubicBezTo>
                  <a:cubicBezTo>
                    <a:pt x="163" y="91"/>
                    <a:pt x="148" y="89"/>
                    <a:pt x="146" y="82"/>
                  </a:cubicBezTo>
                  <a:cubicBezTo>
                    <a:pt x="144" y="74"/>
                    <a:pt x="150" y="78"/>
                    <a:pt x="151" y="78"/>
                  </a:cubicBezTo>
                  <a:cubicBezTo>
                    <a:pt x="153" y="79"/>
                    <a:pt x="153" y="81"/>
                    <a:pt x="157" y="83"/>
                  </a:cubicBezTo>
                  <a:cubicBezTo>
                    <a:pt x="168" y="88"/>
                    <a:pt x="162" y="82"/>
                    <a:pt x="162" y="82"/>
                  </a:cubicBezTo>
                  <a:cubicBezTo>
                    <a:pt x="162" y="82"/>
                    <a:pt x="162" y="82"/>
                    <a:pt x="157" y="77"/>
                  </a:cubicBezTo>
                  <a:cubicBezTo>
                    <a:pt x="152" y="71"/>
                    <a:pt x="145" y="73"/>
                    <a:pt x="139" y="73"/>
                  </a:cubicBezTo>
                  <a:cubicBezTo>
                    <a:pt x="133" y="73"/>
                    <a:pt x="135" y="78"/>
                    <a:pt x="135" y="78"/>
                  </a:cubicBezTo>
                  <a:cubicBezTo>
                    <a:pt x="135" y="78"/>
                    <a:pt x="134" y="88"/>
                    <a:pt x="133" y="106"/>
                  </a:cubicBezTo>
                  <a:cubicBezTo>
                    <a:pt x="132" y="124"/>
                    <a:pt x="129" y="126"/>
                    <a:pt x="128" y="125"/>
                  </a:cubicBezTo>
                  <a:cubicBezTo>
                    <a:pt x="127" y="123"/>
                    <a:pt x="125" y="114"/>
                    <a:pt x="125" y="111"/>
                  </a:cubicBezTo>
                  <a:cubicBezTo>
                    <a:pt x="125" y="108"/>
                    <a:pt x="123" y="97"/>
                    <a:pt x="124" y="84"/>
                  </a:cubicBezTo>
                  <a:cubicBezTo>
                    <a:pt x="125" y="72"/>
                    <a:pt x="128" y="77"/>
                    <a:pt x="120" y="74"/>
                  </a:cubicBezTo>
                  <a:cubicBezTo>
                    <a:pt x="111" y="71"/>
                    <a:pt x="116" y="67"/>
                    <a:pt x="118" y="67"/>
                  </a:cubicBezTo>
                  <a:cubicBezTo>
                    <a:pt x="121" y="67"/>
                    <a:pt x="125" y="69"/>
                    <a:pt x="126" y="67"/>
                  </a:cubicBezTo>
                  <a:cubicBezTo>
                    <a:pt x="127" y="59"/>
                    <a:pt x="128" y="52"/>
                    <a:pt x="124" y="51"/>
                  </a:cubicBezTo>
                  <a:cubicBezTo>
                    <a:pt x="115" y="47"/>
                    <a:pt x="119" y="45"/>
                    <a:pt x="122" y="44"/>
                  </a:cubicBezTo>
                  <a:cubicBezTo>
                    <a:pt x="125" y="43"/>
                    <a:pt x="126" y="35"/>
                    <a:pt x="121" y="37"/>
                  </a:cubicBezTo>
                  <a:cubicBezTo>
                    <a:pt x="112" y="40"/>
                    <a:pt x="113" y="32"/>
                    <a:pt x="115" y="31"/>
                  </a:cubicBezTo>
                  <a:cubicBezTo>
                    <a:pt x="117" y="30"/>
                    <a:pt x="120" y="32"/>
                    <a:pt x="119" y="24"/>
                  </a:cubicBezTo>
                  <a:cubicBezTo>
                    <a:pt x="117" y="17"/>
                    <a:pt x="124" y="14"/>
                    <a:pt x="126" y="21"/>
                  </a:cubicBezTo>
                  <a:cubicBezTo>
                    <a:pt x="127" y="28"/>
                    <a:pt x="130" y="42"/>
                    <a:pt x="132" y="39"/>
                  </a:cubicBezTo>
                  <a:cubicBezTo>
                    <a:pt x="134" y="35"/>
                    <a:pt x="138" y="22"/>
                    <a:pt x="142" y="16"/>
                  </a:cubicBezTo>
                  <a:cubicBezTo>
                    <a:pt x="145" y="10"/>
                    <a:pt x="150" y="15"/>
                    <a:pt x="149" y="18"/>
                  </a:cubicBezTo>
                  <a:cubicBezTo>
                    <a:pt x="144" y="33"/>
                    <a:pt x="152" y="34"/>
                    <a:pt x="152" y="34"/>
                  </a:cubicBezTo>
                  <a:cubicBezTo>
                    <a:pt x="152" y="34"/>
                    <a:pt x="151" y="36"/>
                    <a:pt x="147" y="36"/>
                  </a:cubicBezTo>
                  <a:cubicBezTo>
                    <a:pt x="137" y="35"/>
                    <a:pt x="141" y="41"/>
                    <a:pt x="145" y="43"/>
                  </a:cubicBezTo>
                  <a:cubicBezTo>
                    <a:pt x="154" y="46"/>
                    <a:pt x="148" y="48"/>
                    <a:pt x="143" y="48"/>
                  </a:cubicBezTo>
                  <a:cubicBezTo>
                    <a:pt x="139" y="48"/>
                    <a:pt x="136" y="50"/>
                    <a:pt x="135" y="55"/>
                  </a:cubicBezTo>
                  <a:cubicBezTo>
                    <a:pt x="132" y="70"/>
                    <a:pt x="144" y="67"/>
                    <a:pt x="144" y="67"/>
                  </a:cubicBezTo>
                  <a:cubicBezTo>
                    <a:pt x="162" y="72"/>
                    <a:pt x="189" y="69"/>
                    <a:pt x="189" y="69"/>
                  </a:cubicBezTo>
                  <a:cubicBezTo>
                    <a:pt x="209" y="75"/>
                    <a:pt x="200" y="45"/>
                    <a:pt x="199" y="29"/>
                  </a:cubicBezTo>
                  <a:cubicBezTo>
                    <a:pt x="197" y="13"/>
                    <a:pt x="195" y="5"/>
                    <a:pt x="181" y="2"/>
                  </a:cubicBezTo>
                  <a:cubicBezTo>
                    <a:pt x="168" y="0"/>
                    <a:pt x="90" y="1"/>
                    <a:pt x="90" y="1"/>
                  </a:cubicBezTo>
                  <a:cubicBezTo>
                    <a:pt x="87" y="2"/>
                    <a:pt x="56" y="1"/>
                    <a:pt x="56" y="1"/>
                  </a:cubicBezTo>
                  <a:cubicBezTo>
                    <a:pt x="56" y="1"/>
                    <a:pt x="54" y="8"/>
                    <a:pt x="56" y="8"/>
                  </a:cubicBezTo>
                  <a:cubicBezTo>
                    <a:pt x="61" y="8"/>
                    <a:pt x="80" y="9"/>
                    <a:pt x="80" y="9"/>
                  </a:cubicBezTo>
                  <a:cubicBezTo>
                    <a:pt x="81" y="9"/>
                    <a:pt x="90" y="8"/>
                    <a:pt x="85" y="12"/>
                  </a:cubicBezTo>
                  <a:cubicBezTo>
                    <a:pt x="80" y="16"/>
                    <a:pt x="69" y="16"/>
                    <a:pt x="62" y="16"/>
                  </a:cubicBezTo>
                  <a:cubicBezTo>
                    <a:pt x="47" y="15"/>
                    <a:pt x="54" y="22"/>
                    <a:pt x="60" y="22"/>
                  </a:cubicBezTo>
                  <a:cubicBezTo>
                    <a:pt x="78" y="22"/>
                    <a:pt x="82" y="26"/>
                    <a:pt x="74" y="27"/>
                  </a:cubicBezTo>
                  <a:cubicBezTo>
                    <a:pt x="67" y="28"/>
                    <a:pt x="65" y="28"/>
                    <a:pt x="58" y="29"/>
                  </a:cubicBezTo>
                  <a:cubicBezTo>
                    <a:pt x="2" y="38"/>
                    <a:pt x="21" y="23"/>
                    <a:pt x="26" y="23"/>
                  </a:cubicBezTo>
                  <a:cubicBezTo>
                    <a:pt x="49" y="23"/>
                    <a:pt x="44" y="15"/>
                    <a:pt x="38" y="17"/>
                  </a:cubicBezTo>
                  <a:cubicBezTo>
                    <a:pt x="32" y="18"/>
                    <a:pt x="12" y="11"/>
                    <a:pt x="9" y="24"/>
                  </a:cubicBezTo>
                  <a:cubicBezTo>
                    <a:pt x="7" y="37"/>
                    <a:pt x="15" y="103"/>
                    <a:pt x="13" y="115"/>
                  </a:cubicBezTo>
                  <a:cubicBezTo>
                    <a:pt x="0" y="193"/>
                    <a:pt x="71" y="176"/>
                    <a:pt x="71" y="176"/>
                  </a:cubicBezTo>
                  <a:cubicBezTo>
                    <a:pt x="56" y="164"/>
                    <a:pt x="62" y="153"/>
                    <a:pt x="61" y="146"/>
                  </a:cubicBezTo>
                  <a:cubicBezTo>
                    <a:pt x="57" y="125"/>
                    <a:pt x="55" y="122"/>
                    <a:pt x="51" y="124"/>
                  </a:cubicBezTo>
                  <a:cubicBezTo>
                    <a:pt x="43" y="128"/>
                    <a:pt x="44" y="130"/>
                    <a:pt x="45" y="133"/>
                  </a:cubicBezTo>
                  <a:cubicBezTo>
                    <a:pt x="51" y="151"/>
                    <a:pt x="37" y="137"/>
                    <a:pt x="37" y="137"/>
                  </a:cubicBezTo>
                  <a:cubicBezTo>
                    <a:pt x="35" y="138"/>
                    <a:pt x="34" y="142"/>
                    <a:pt x="35" y="145"/>
                  </a:cubicBezTo>
                  <a:cubicBezTo>
                    <a:pt x="47" y="168"/>
                    <a:pt x="36" y="162"/>
                    <a:pt x="33" y="158"/>
                  </a:cubicBezTo>
                  <a:cubicBezTo>
                    <a:pt x="22" y="142"/>
                    <a:pt x="33" y="133"/>
                    <a:pt x="32" y="128"/>
                  </a:cubicBezTo>
                  <a:cubicBezTo>
                    <a:pt x="27" y="108"/>
                    <a:pt x="42" y="100"/>
                    <a:pt x="44" y="97"/>
                  </a:cubicBezTo>
                  <a:cubicBezTo>
                    <a:pt x="46" y="93"/>
                    <a:pt x="45" y="92"/>
                    <a:pt x="46" y="86"/>
                  </a:cubicBezTo>
                  <a:cubicBezTo>
                    <a:pt x="48" y="72"/>
                    <a:pt x="55" y="79"/>
                    <a:pt x="55" y="84"/>
                  </a:cubicBezTo>
                  <a:cubicBezTo>
                    <a:pt x="53" y="100"/>
                    <a:pt x="63" y="88"/>
                    <a:pt x="67" y="83"/>
                  </a:cubicBezTo>
                  <a:cubicBezTo>
                    <a:pt x="78" y="68"/>
                    <a:pt x="77" y="84"/>
                    <a:pt x="75" y="87"/>
                  </a:cubicBezTo>
                  <a:cubicBezTo>
                    <a:pt x="72" y="89"/>
                    <a:pt x="71" y="93"/>
                    <a:pt x="71" y="95"/>
                  </a:cubicBezTo>
                  <a:cubicBezTo>
                    <a:pt x="74" y="103"/>
                    <a:pt x="69" y="111"/>
                    <a:pt x="67" y="112"/>
                  </a:cubicBezTo>
                  <a:cubicBezTo>
                    <a:pt x="66" y="112"/>
                    <a:pt x="61" y="114"/>
                    <a:pt x="61" y="121"/>
                  </a:cubicBezTo>
                  <a:cubicBezTo>
                    <a:pt x="61" y="127"/>
                    <a:pt x="69" y="139"/>
                    <a:pt x="69" y="143"/>
                  </a:cubicBezTo>
                  <a:cubicBezTo>
                    <a:pt x="69" y="178"/>
                    <a:pt x="84" y="181"/>
                    <a:pt x="91" y="180"/>
                  </a:cubicBezTo>
                  <a:cubicBezTo>
                    <a:pt x="98" y="179"/>
                    <a:pt x="159" y="177"/>
                    <a:pt x="185" y="175"/>
                  </a:cubicBezTo>
                  <a:cubicBezTo>
                    <a:pt x="210" y="173"/>
                    <a:pt x="193" y="166"/>
                    <a:pt x="186" y="166"/>
                  </a:cubicBezTo>
                  <a:close/>
                  <a:moveTo>
                    <a:pt x="165" y="60"/>
                  </a:moveTo>
                  <a:cubicBezTo>
                    <a:pt x="203" y="61"/>
                    <a:pt x="185" y="64"/>
                    <a:pt x="182" y="66"/>
                  </a:cubicBezTo>
                  <a:cubicBezTo>
                    <a:pt x="178" y="68"/>
                    <a:pt x="182" y="66"/>
                    <a:pt x="167" y="65"/>
                  </a:cubicBezTo>
                  <a:cubicBezTo>
                    <a:pt x="152" y="65"/>
                    <a:pt x="165" y="60"/>
                    <a:pt x="165" y="60"/>
                  </a:cubicBezTo>
                  <a:close/>
                  <a:moveTo>
                    <a:pt x="114" y="50"/>
                  </a:moveTo>
                  <a:cubicBezTo>
                    <a:pt x="121" y="55"/>
                    <a:pt x="113" y="61"/>
                    <a:pt x="113" y="61"/>
                  </a:cubicBezTo>
                  <a:cubicBezTo>
                    <a:pt x="113" y="61"/>
                    <a:pt x="108" y="70"/>
                    <a:pt x="112" y="78"/>
                  </a:cubicBezTo>
                  <a:cubicBezTo>
                    <a:pt x="116" y="87"/>
                    <a:pt x="116" y="97"/>
                    <a:pt x="108" y="87"/>
                  </a:cubicBezTo>
                  <a:cubicBezTo>
                    <a:pt x="100" y="78"/>
                    <a:pt x="105" y="58"/>
                    <a:pt x="107" y="53"/>
                  </a:cubicBezTo>
                  <a:cubicBezTo>
                    <a:pt x="107" y="53"/>
                    <a:pt x="107" y="44"/>
                    <a:pt x="114" y="50"/>
                  </a:cubicBezTo>
                  <a:close/>
                  <a:moveTo>
                    <a:pt x="83" y="29"/>
                  </a:moveTo>
                  <a:cubicBezTo>
                    <a:pt x="83" y="25"/>
                    <a:pt x="89" y="26"/>
                    <a:pt x="89" y="26"/>
                  </a:cubicBezTo>
                  <a:cubicBezTo>
                    <a:pt x="89" y="26"/>
                    <a:pt x="99" y="30"/>
                    <a:pt x="104" y="30"/>
                  </a:cubicBezTo>
                  <a:cubicBezTo>
                    <a:pt x="108" y="29"/>
                    <a:pt x="114" y="35"/>
                    <a:pt x="105" y="35"/>
                  </a:cubicBezTo>
                  <a:cubicBezTo>
                    <a:pt x="96" y="35"/>
                    <a:pt x="82" y="39"/>
                    <a:pt x="83" y="29"/>
                  </a:cubicBezTo>
                  <a:close/>
                  <a:moveTo>
                    <a:pt x="61" y="72"/>
                  </a:moveTo>
                  <a:cubicBezTo>
                    <a:pt x="55" y="72"/>
                    <a:pt x="16" y="87"/>
                    <a:pt x="16" y="48"/>
                  </a:cubicBezTo>
                  <a:cubicBezTo>
                    <a:pt x="16" y="39"/>
                    <a:pt x="14" y="31"/>
                    <a:pt x="24" y="37"/>
                  </a:cubicBezTo>
                  <a:cubicBezTo>
                    <a:pt x="35" y="42"/>
                    <a:pt x="25" y="42"/>
                    <a:pt x="49" y="40"/>
                  </a:cubicBezTo>
                  <a:cubicBezTo>
                    <a:pt x="49" y="40"/>
                    <a:pt x="66" y="41"/>
                    <a:pt x="68" y="40"/>
                  </a:cubicBezTo>
                  <a:cubicBezTo>
                    <a:pt x="71" y="38"/>
                    <a:pt x="69" y="34"/>
                    <a:pt x="74" y="34"/>
                  </a:cubicBezTo>
                  <a:cubicBezTo>
                    <a:pt x="80" y="34"/>
                    <a:pt x="79" y="40"/>
                    <a:pt x="79" y="40"/>
                  </a:cubicBezTo>
                  <a:cubicBezTo>
                    <a:pt x="79" y="40"/>
                    <a:pt x="74" y="46"/>
                    <a:pt x="109" y="41"/>
                  </a:cubicBezTo>
                  <a:cubicBezTo>
                    <a:pt x="113" y="41"/>
                    <a:pt x="117" y="45"/>
                    <a:pt x="108" y="45"/>
                  </a:cubicBezTo>
                  <a:cubicBezTo>
                    <a:pt x="104" y="45"/>
                    <a:pt x="97" y="48"/>
                    <a:pt x="100" y="53"/>
                  </a:cubicBezTo>
                  <a:cubicBezTo>
                    <a:pt x="102" y="58"/>
                    <a:pt x="99" y="93"/>
                    <a:pt x="99" y="93"/>
                  </a:cubicBezTo>
                  <a:cubicBezTo>
                    <a:pt x="99" y="93"/>
                    <a:pt x="97" y="100"/>
                    <a:pt x="94" y="90"/>
                  </a:cubicBezTo>
                  <a:cubicBezTo>
                    <a:pt x="93" y="86"/>
                    <a:pt x="94" y="53"/>
                    <a:pt x="93" y="51"/>
                  </a:cubicBezTo>
                  <a:cubicBezTo>
                    <a:pt x="93" y="48"/>
                    <a:pt x="77" y="45"/>
                    <a:pt x="77" y="57"/>
                  </a:cubicBezTo>
                  <a:cubicBezTo>
                    <a:pt x="77" y="68"/>
                    <a:pt x="73" y="71"/>
                    <a:pt x="61" y="72"/>
                  </a:cubicBezTo>
                  <a:close/>
                  <a:moveTo>
                    <a:pt x="85" y="84"/>
                  </a:moveTo>
                  <a:cubicBezTo>
                    <a:pt x="82" y="88"/>
                    <a:pt x="78" y="90"/>
                    <a:pt x="80" y="82"/>
                  </a:cubicBezTo>
                  <a:cubicBezTo>
                    <a:pt x="81" y="74"/>
                    <a:pt x="83" y="63"/>
                    <a:pt x="83" y="57"/>
                  </a:cubicBezTo>
                  <a:cubicBezTo>
                    <a:pt x="83" y="57"/>
                    <a:pt x="87" y="50"/>
                    <a:pt x="88" y="58"/>
                  </a:cubicBezTo>
                  <a:cubicBezTo>
                    <a:pt x="89" y="66"/>
                    <a:pt x="87" y="81"/>
                    <a:pt x="85" y="84"/>
                  </a:cubicBezTo>
                  <a:close/>
                  <a:moveTo>
                    <a:pt x="102" y="145"/>
                  </a:moveTo>
                  <a:cubicBezTo>
                    <a:pt x="78" y="144"/>
                    <a:pt x="77" y="148"/>
                    <a:pt x="77" y="117"/>
                  </a:cubicBezTo>
                  <a:cubicBezTo>
                    <a:pt x="77" y="86"/>
                    <a:pt x="81" y="93"/>
                    <a:pt x="82" y="96"/>
                  </a:cubicBezTo>
                  <a:cubicBezTo>
                    <a:pt x="82" y="96"/>
                    <a:pt x="90" y="116"/>
                    <a:pt x="111" y="101"/>
                  </a:cubicBezTo>
                  <a:cubicBezTo>
                    <a:pt x="114" y="98"/>
                    <a:pt x="116" y="96"/>
                    <a:pt x="117" y="106"/>
                  </a:cubicBezTo>
                  <a:cubicBezTo>
                    <a:pt x="117" y="117"/>
                    <a:pt x="127" y="145"/>
                    <a:pt x="102" y="145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45" name="未知"/>
            <p:cNvSpPr/>
            <p:nvPr userDrawn="1"/>
          </p:nvSpPr>
          <p:spPr>
            <a:xfrm>
              <a:off x="252" y="470"/>
              <a:ext cx="86" cy="102"/>
            </a:xfrm>
            <a:custGeom>
              <a:avLst/>
              <a:gdLst/>
              <a:ahLst/>
              <a:cxnLst/>
              <a:pathLst>
                <a:path w="17" h="20">
                  <a:moveTo>
                    <a:pt x="14" y="5"/>
                  </a:moveTo>
                  <a:cubicBezTo>
                    <a:pt x="13" y="0"/>
                    <a:pt x="0" y="8"/>
                    <a:pt x="9" y="20"/>
                  </a:cubicBezTo>
                  <a:cubicBezTo>
                    <a:pt x="9" y="20"/>
                    <a:pt x="17" y="17"/>
                    <a:pt x="14" y="5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46" name="未知"/>
            <p:cNvSpPr/>
            <p:nvPr userDrawn="1"/>
          </p:nvSpPr>
          <p:spPr>
            <a:xfrm>
              <a:off x="171" y="511"/>
              <a:ext cx="76" cy="136"/>
            </a:xfrm>
            <a:custGeom>
              <a:avLst/>
              <a:gdLst/>
              <a:ahLst/>
              <a:cxnLst/>
              <a:pathLst>
                <a:path w="15" h="27">
                  <a:moveTo>
                    <a:pt x="7" y="10"/>
                  </a:moveTo>
                  <a:cubicBezTo>
                    <a:pt x="0" y="19"/>
                    <a:pt x="2" y="23"/>
                    <a:pt x="4" y="25"/>
                  </a:cubicBezTo>
                  <a:cubicBezTo>
                    <a:pt x="7" y="27"/>
                    <a:pt x="11" y="26"/>
                    <a:pt x="15" y="16"/>
                  </a:cubicBezTo>
                  <a:cubicBezTo>
                    <a:pt x="15" y="16"/>
                    <a:pt x="12" y="11"/>
                    <a:pt x="13" y="8"/>
                  </a:cubicBezTo>
                  <a:cubicBezTo>
                    <a:pt x="15" y="6"/>
                    <a:pt x="14" y="0"/>
                    <a:pt x="7" y="10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47" name="未知"/>
            <p:cNvSpPr/>
            <p:nvPr userDrawn="1"/>
          </p:nvSpPr>
          <p:spPr>
            <a:xfrm>
              <a:off x="126" y="238"/>
              <a:ext cx="243" cy="116"/>
            </a:xfrm>
            <a:custGeom>
              <a:avLst/>
              <a:gdLst/>
              <a:ahLst/>
              <a:cxnLst/>
              <a:pathLst>
                <a:path w="48" h="23">
                  <a:moveTo>
                    <a:pt x="40" y="2"/>
                  </a:moveTo>
                  <a:cubicBezTo>
                    <a:pt x="38" y="3"/>
                    <a:pt x="9" y="1"/>
                    <a:pt x="9" y="1"/>
                  </a:cubicBezTo>
                  <a:cubicBezTo>
                    <a:pt x="5" y="1"/>
                    <a:pt x="1" y="0"/>
                    <a:pt x="1" y="9"/>
                  </a:cubicBezTo>
                  <a:cubicBezTo>
                    <a:pt x="0" y="23"/>
                    <a:pt x="17" y="21"/>
                    <a:pt x="22" y="21"/>
                  </a:cubicBezTo>
                  <a:cubicBezTo>
                    <a:pt x="26" y="21"/>
                    <a:pt x="30" y="18"/>
                    <a:pt x="34" y="20"/>
                  </a:cubicBezTo>
                  <a:cubicBezTo>
                    <a:pt x="34" y="20"/>
                    <a:pt x="38" y="23"/>
                    <a:pt x="40" y="19"/>
                  </a:cubicBezTo>
                  <a:cubicBezTo>
                    <a:pt x="48" y="5"/>
                    <a:pt x="43" y="0"/>
                    <a:pt x="40" y="2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48" name="未知"/>
            <p:cNvSpPr/>
            <p:nvPr userDrawn="1"/>
          </p:nvSpPr>
          <p:spPr>
            <a:xfrm>
              <a:off x="404" y="561"/>
              <a:ext cx="177" cy="187"/>
            </a:xfrm>
            <a:custGeom>
              <a:avLst/>
              <a:gdLst/>
              <a:ahLst/>
              <a:cxnLst/>
              <a:pathLst>
                <a:path w="35" h="37">
                  <a:moveTo>
                    <a:pt x="24" y="2"/>
                  </a:moveTo>
                  <a:cubicBezTo>
                    <a:pt x="19" y="3"/>
                    <a:pt x="11" y="2"/>
                    <a:pt x="11" y="2"/>
                  </a:cubicBezTo>
                  <a:cubicBezTo>
                    <a:pt x="0" y="2"/>
                    <a:pt x="5" y="14"/>
                    <a:pt x="4" y="20"/>
                  </a:cubicBezTo>
                  <a:cubicBezTo>
                    <a:pt x="3" y="27"/>
                    <a:pt x="22" y="37"/>
                    <a:pt x="28" y="22"/>
                  </a:cubicBezTo>
                  <a:cubicBezTo>
                    <a:pt x="35" y="7"/>
                    <a:pt x="28" y="0"/>
                    <a:pt x="24" y="2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49" name="未知"/>
            <p:cNvSpPr/>
            <p:nvPr userDrawn="1"/>
          </p:nvSpPr>
          <p:spPr>
            <a:xfrm>
              <a:off x="809" y="374"/>
              <a:ext cx="177" cy="36"/>
            </a:xfrm>
            <a:custGeom>
              <a:avLst/>
              <a:gdLst/>
              <a:ahLst/>
              <a:cxnLst/>
              <a:pathLst>
                <a:path w="35" h="7">
                  <a:moveTo>
                    <a:pt x="5" y="0"/>
                  </a:moveTo>
                  <a:cubicBezTo>
                    <a:pt x="0" y="0"/>
                    <a:pt x="7" y="7"/>
                    <a:pt x="14" y="5"/>
                  </a:cubicBezTo>
                  <a:cubicBezTo>
                    <a:pt x="35" y="1"/>
                    <a:pt x="5" y="0"/>
                    <a:pt x="5" y="0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50" name="未知"/>
            <p:cNvSpPr/>
            <p:nvPr userDrawn="1"/>
          </p:nvSpPr>
          <p:spPr>
            <a:xfrm>
              <a:off x="869" y="369"/>
              <a:ext cx="137" cy="81"/>
            </a:xfrm>
            <a:custGeom>
              <a:avLst/>
              <a:gdLst/>
              <a:ahLst/>
              <a:cxnLst/>
              <a:pathLst>
                <a:path w="27" h="16">
                  <a:moveTo>
                    <a:pt x="7" y="13"/>
                  </a:moveTo>
                  <a:cubicBezTo>
                    <a:pt x="7" y="13"/>
                    <a:pt x="18" y="16"/>
                    <a:pt x="25" y="6"/>
                  </a:cubicBezTo>
                  <a:cubicBezTo>
                    <a:pt x="27" y="2"/>
                    <a:pt x="23" y="0"/>
                    <a:pt x="17" y="1"/>
                  </a:cubicBezTo>
                  <a:cubicBezTo>
                    <a:pt x="13" y="1"/>
                    <a:pt x="14" y="11"/>
                    <a:pt x="7" y="11"/>
                  </a:cubicBezTo>
                  <a:cubicBezTo>
                    <a:pt x="0" y="11"/>
                    <a:pt x="7" y="13"/>
                    <a:pt x="7" y="13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51" name="未知"/>
            <p:cNvSpPr/>
            <p:nvPr userDrawn="1"/>
          </p:nvSpPr>
          <p:spPr>
            <a:xfrm>
              <a:off x="864" y="420"/>
              <a:ext cx="177" cy="86"/>
            </a:xfrm>
            <a:custGeom>
              <a:avLst/>
              <a:gdLst/>
              <a:ahLst/>
              <a:cxnLst/>
              <a:pathLst>
                <a:path w="35" h="17">
                  <a:moveTo>
                    <a:pt x="25" y="6"/>
                  </a:moveTo>
                  <a:cubicBezTo>
                    <a:pt x="20" y="12"/>
                    <a:pt x="8" y="10"/>
                    <a:pt x="8" y="10"/>
                  </a:cubicBezTo>
                  <a:cubicBezTo>
                    <a:pt x="8" y="10"/>
                    <a:pt x="0" y="9"/>
                    <a:pt x="6" y="13"/>
                  </a:cubicBezTo>
                  <a:cubicBezTo>
                    <a:pt x="11" y="17"/>
                    <a:pt x="18" y="15"/>
                    <a:pt x="27" y="12"/>
                  </a:cubicBezTo>
                  <a:cubicBezTo>
                    <a:pt x="35" y="8"/>
                    <a:pt x="31" y="0"/>
                    <a:pt x="25" y="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52" name="未知"/>
            <p:cNvSpPr/>
            <p:nvPr userDrawn="1"/>
          </p:nvSpPr>
          <p:spPr>
            <a:xfrm>
              <a:off x="748" y="501"/>
              <a:ext cx="248" cy="60"/>
            </a:xfrm>
            <a:custGeom>
              <a:avLst/>
              <a:gdLst/>
              <a:ahLst/>
              <a:cxnLst/>
              <a:pathLst>
                <a:path w="49" h="12">
                  <a:moveTo>
                    <a:pt x="40" y="3"/>
                  </a:moveTo>
                  <a:cubicBezTo>
                    <a:pt x="37" y="2"/>
                    <a:pt x="36" y="0"/>
                    <a:pt x="29" y="1"/>
                  </a:cubicBezTo>
                  <a:cubicBezTo>
                    <a:pt x="13" y="4"/>
                    <a:pt x="7" y="0"/>
                    <a:pt x="7" y="0"/>
                  </a:cubicBezTo>
                  <a:cubicBezTo>
                    <a:pt x="7" y="0"/>
                    <a:pt x="0" y="3"/>
                    <a:pt x="2" y="5"/>
                  </a:cubicBezTo>
                  <a:cubicBezTo>
                    <a:pt x="5" y="7"/>
                    <a:pt x="17" y="8"/>
                    <a:pt x="20" y="8"/>
                  </a:cubicBezTo>
                  <a:cubicBezTo>
                    <a:pt x="23" y="8"/>
                    <a:pt x="34" y="12"/>
                    <a:pt x="41" y="8"/>
                  </a:cubicBezTo>
                  <a:cubicBezTo>
                    <a:pt x="49" y="4"/>
                    <a:pt x="44" y="3"/>
                    <a:pt x="40" y="3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53" name="未知"/>
            <p:cNvSpPr/>
            <p:nvPr userDrawn="1"/>
          </p:nvSpPr>
          <p:spPr>
            <a:xfrm>
              <a:off x="773" y="556"/>
              <a:ext cx="203" cy="56"/>
            </a:xfrm>
            <a:custGeom>
              <a:avLst/>
              <a:gdLst/>
              <a:ahLst/>
              <a:cxnLst/>
              <a:pathLst>
                <a:path w="40" h="11">
                  <a:moveTo>
                    <a:pt x="37" y="2"/>
                  </a:moveTo>
                  <a:cubicBezTo>
                    <a:pt x="34" y="4"/>
                    <a:pt x="30" y="4"/>
                    <a:pt x="26" y="4"/>
                  </a:cubicBezTo>
                  <a:cubicBezTo>
                    <a:pt x="23" y="4"/>
                    <a:pt x="16" y="2"/>
                    <a:pt x="13" y="3"/>
                  </a:cubicBezTo>
                  <a:cubicBezTo>
                    <a:pt x="10" y="4"/>
                    <a:pt x="1" y="2"/>
                    <a:pt x="1" y="2"/>
                  </a:cubicBezTo>
                  <a:cubicBezTo>
                    <a:pt x="0" y="11"/>
                    <a:pt x="30" y="10"/>
                    <a:pt x="35" y="8"/>
                  </a:cubicBezTo>
                  <a:cubicBezTo>
                    <a:pt x="40" y="5"/>
                    <a:pt x="40" y="0"/>
                    <a:pt x="37" y="2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54" name="未知"/>
            <p:cNvSpPr/>
            <p:nvPr userDrawn="1"/>
          </p:nvSpPr>
          <p:spPr>
            <a:xfrm>
              <a:off x="763" y="602"/>
              <a:ext cx="207" cy="172"/>
            </a:xfrm>
            <a:custGeom>
              <a:avLst/>
              <a:gdLst/>
              <a:ahLst/>
              <a:cxnLst/>
              <a:pathLst>
                <a:path w="41" h="34">
                  <a:moveTo>
                    <a:pt x="28" y="9"/>
                  </a:moveTo>
                  <a:cubicBezTo>
                    <a:pt x="28" y="6"/>
                    <a:pt x="14" y="0"/>
                    <a:pt x="13" y="6"/>
                  </a:cubicBezTo>
                  <a:cubicBezTo>
                    <a:pt x="11" y="12"/>
                    <a:pt x="4" y="15"/>
                    <a:pt x="4" y="15"/>
                  </a:cubicBezTo>
                  <a:cubicBezTo>
                    <a:pt x="0" y="16"/>
                    <a:pt x="0" y="16"/>
                    <a:pt x="1" y="19"/>
                  </a:cubicBezTo>
                  <a:cubicBezTo>
                    <a:pt x="1" y="22"/>
                    <a:pt x="4" y="24"/>
                    <a:pt x="9" y="19"/>
                  </a:cubicBezTo>
                  <a:cubicBezTo>
                    <a:pt x="17" y="10"/>
                    <a:pt x="17" y="26"/>
                    <a:pt x="17" y="27"/>
                  </a:cubicBezTo>
                  <a:cubicBezTo>
                    <a:pt x="18" y="29"/>
                    <a:pt x="19" y="34"/>
                    <a:pt x="21" y="30"/>
                  </a:cubicBezTo>
                  <a:cubicBezTo>
                    <a:pt x="22" y="26"/>
                    <a:pt x="25" y="14"/>
                    <a:pt x="29" y="19"/>
                  </a:cubicBezTo>
                  <a:cubicBezTo>
                    <a:pt x="35" y="27"/>
                    <a:pt x="41" y="19"/>
                    <a:pt x="39" y="19"/>
                  </a:cubicBezTo>
                  <a:cubicBezTo>
                    <a:pt x="38" y="18"/>
                    <a:pt x="28" y="13"/>
                    <a:pt x="28" y="9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55" name="未知"/>
            <p:cNvSpPr/>
            <p:nvPr userDrawn="1"/>
          </p:nvSpPr>
          <p:spPr>
            <a:xfrm>
              <a:off x="900" y="521"/>
              <a:ext cx="126" cy="318"/>
            </a:xfrm>
            <a:custGeom>
              <a:avLst/>
              <a:gdLst/>
              <a:ahLst/>
              <a:cxnLst/>
              <a:pathLst>
                <a:path w="25" h="63">
                  <a:moveTo>
                    <a:pt x="22" y="2"/>
                  </a:moveTo>
                  <a:cubicBezTo>
                    <a:pt x="22" y="2"/>
                    <a:pt x="20" y="15"/>
                    <a:pt x="18" y="17"/>
                  </a:cubicBezTo>
                  <a:cubicBezTo>
                    <a:pt x="15" y="19"/>
                    <a:pt x="10" y="20"/>
                    <a:pt x="7" y="20"/>
                  </a:cubicBezTo>
                  <a:cubicBezTo>
                    <a:pt x="4" y="19"/>
                    <a:pt x="4" y="22"/>
                    <a:pt x="7" y="23"/>
                  </a:cubicBezTo>
                  <a:cubicBezTo>
                    <a:pt x="10" y="24"/>
                    <a:pt x="17" y="29"/>
                    <a:pt x="17" y="34"/>
                  </a:cubicBezTo>
                  <a:cubicBezTo>
                    <a:pt x="17" y="40"/>
                    <a:pt x="17" y="44"/>
                    <a:pt x="12" y="45"/>
                  </a:cubicBezTo>
                  <a:cubicBezTo>
                    <a:pt x="6" y="46"/>
                    <a:pt x="0" y="47"/>
                    <a:pt x="0" y="55"/>
                  </a:cubicBezTo>
                  <a:cubicBezTo>
                    <a:pt x="0" y="55"/>
                    <a:pt x="3" y="57"/>
                    <a:pt x="5" y="58"/>
                  </a:cubicBezTo>
                  <a:cubicBezTo>
                    <a:pt x="8" y="58"/>
                    <a:pt x="14" y="61"/>
                    <a:pt x="16" y="62"/>
                  </a:cubicBezTo>
                  <a:cubicBezTo>
                    <a:pt x="18" y="63"/>
                    <a:pt x="23" y="61"/>
                    <a:pt x="23" y="57"/>
                  </a:cubicBezTo>
                  <a:cubicBezTo>
                    <a:pt x="24" y="52"/>
                    <a:pt x="24" y="20"/>
                    <a:pt x="25" y="14"/>
                  </a:cubicBezTo>
                  <a:cubicBezTo>
                    <a:pt x="25" y="9"/>
                    <a:pt x="25" y="3"/>
                    <a:pt x="25" y="2"/>
                  </a:cubicBezTo>
                  <a:cubicBezTo>
                    <a:pt x="25" y="1"/>
                    <a:pt x="22" y="0"/>
                    <a:pt x="22" y="2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1256" name="组合 1255"/>
          <p:cNvGrpSpPr/>
          <p:nvPr/>
        </p:nvGrpSpPr>
        <p:grpSpPr>
          <a:xfrm>
            <a:off x="6934200" y="-6350"/>
            <a:ext cx="2317750" cy="2062163"/>
            <a:chOff x="0" y="0"/>
            <a:chExt cx="1748" cy="1556"/>
          </a:xfrm>
        </p:grpSpPr>
        <p:sp>
          <p:nvSpPr>
            <p:cNvPr id="1257" name="未知"/>
            <p:cNvSpPr/>
            <p:nvPr userDrawn="1"/>
          </p:nvSpPr>
          <p:spPr>
            <a:xfrm>
              <a:off x="81" y="0"/>
              <a:ext cx="1586" cy="1443"/>
            </a:xfrm>
            <a:custGeom>
              <a:avLst/>
              <a:gdLst/>
              <a:ahLst/>
              <a:cxnLst/>
              <a:pathLst>
                <a:path w="546" h="497">
                  <a:moveTo>
                    <a:pt x="23" y="4"/>
                  </a:moveTo>
                  <a:cubicBezTo>
                    <a:pt x="23" y="4"/>
                    <a:pt x="0" y="34"/>
                    <a:pt x="11" y="71"/>
                  </a:cubicBezTo>
                  <a:cubicBezTo>
                    <a:pt x="19" y="100"/>
                    <a:pt x="25" y="393"/>
                    <a:pt x="25" y="393"/>
                  </a:cubicBezTo>
                  <a:cubicBezTo>
                    <a:pt x="25" y="393"/>
                    <a:pt x="42" y="452"/>
                    <a:pt x="54" y="457"/>
                  </a:cubicBezTo>
                  <a:cubicBezTo>
                    <a:pt x="66" y="462"/>
                    <a:pt x="158" y="482"/>
                    <a:pt x="158" y="482"/>
                  </a:cubicBezTo>
                  <a:cubicBezTo>
                    <a:pt x="158" y="482"/>
                    <a:pt x="191" y="497"/>
                    <a:pt x="204" y="495"/>
                  </a:cubicBezTo>
                  <a:cubicBezTo>
                    <a:pt x="217" y="494"/>
                    <a:pt x="506" y="487"/>
                    <a:pt x="520" y="475"/>
                  </a:cubicBezTo>
                  <a:cubicBezTo>
                    <a:pt x="533" y="463"/>
                    <a:pt x="546" y="218"/>
                    <a:pt x="533" y="167"/>
                  </a:cubicBezTo>
                  <a:cubicBezTo>
                    <a:pt x="520" y="117"/>
                    <a:pt x="404" y="14"/>
                    <a:pt x="369" y="16"/>
                  </a:cubicBezTo>
                  <a:cubicBezTo>
                    <a:pt x="335" y="17"/>
                    <a:pt x="249" y="29"/>
                    <a:pt x="249" y="29"/>
                  </a:cubicBezTo>
                  <a:lnTo>
                    <a:pt x="198" y="11"/>
                  </a:lnTo>
                  <a:lnTo>
                    <a:pt x="151" y="2"/>
                  </a:lnTo>
                  <a:cubicBezTo>
                    <a:pt x="151" y="2"/>
                    <a:pt x="79" y="0"/>
                    <a:pt x="23" y="4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grpSp>
          <p:nvGrpSpPr>
            <p:cNvPr id="1258" name="组合 1257"/>
            <p:cNvGrpSpPr/>
            <p:nvPr userDrawn="1"/>
          </p:nvGrpSpPr>
          <p:grpSpPr>
            <a:xfrm>
              <a:off x="0" y="5"/>
              <a:ext cx="1748" cy="1551"/>
              <a:chOff x="0" y="0"/>
              <a:chExt cx="2958" cy="2699"/>
            </a:xfrm>
          </p:grpSpPr>
          <p:sp>
            <p:nvSpPr>
              <p:cNvPr id="1259" name="未知"/>
              <p:cNvSpPr/>
              <p:nvPr/>
            </p:nvSpPr>
            <p:spPr>
              <a:xfrm>
                <a:off x="142" y="0"/>
                <a:ext cx="490" cy="187"/>
              </a:xfrm>
              <a:custGeom>
                <a:avLst/>
                <a:gdLst/>
                <a:ahLst/>
                <a:cxnLst/>
                <a:pathLst>
                  <a:path w="97" h="37">
                    <a:moveTo>
                      <a:pt x="71" y="25"/>
                    </a:moveTo>
                    <a:cubicBezTo>
                      <a:pt x="81" y="22"/>
                      <a:pt x="87" y="21"/>
                      <a:pt x="91" y="20"/>
                    </a:cubicBezTo>
                    <a:cubicBezTo>
                      <a:pt x="91" y="19"/>
                      <a:pt x="91" y="19"/>
                      <a:pt x="92" y="17"/>
                    </a:cubicBezTo>
                    <a:cubicBezTo>
                      <a:pt x="97" y="11"/>
                      <a:pt x="95" y="4"/>
                      <a:pt x="88" y="0"/>
                    </a:cubicBezTo>
                    <a:lnTo>
                      <a:pt x="25" y="0"/>
                    </a:lnTo>
                    <a:cubicBezTo>
                      <a:pt x="10" y="3"/>
                      <a:pt x="0" y="10"/>
                      <a:pt x="10" y="22"/>
                    </a:cubicBezTo>
                    <a:cubicBezTo>
                      <a:pt x="10" y="22"/>
                      <a:pt x="28" y="37"/>
                      <a:pt x="71" y="25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260" name="未知"/>
              <p:cNvSpPr>
                <a:spLocks noEditPoints="1"/>
              </p:cNvSpPr>
              <p:nvPr/>
            </p:nvSpPr>
            <p:spPr>
              <a:xfrm>
                <a:off x="0" y="0"/>
                <a:ext cx="2958" cy="2699"/>
              </a:xfrm>
              <a:custGeom>
                <a:avLst/>
                <a:gdLst/>
                <a:ahLst/>
                <a:cxnLst/>
                <a:pathLst>
                  <a:path w="585" h="534">
                    <a:moveTo>
                      <a:pt x="554" y="76"/>
                    </a:moveTo>
                    <a:cubicBezTo>
                      <a:pt x="551" y="32"/>
                      <a:pt x="543" y="9"/>
                      <a:pt x="504" y="1"/>
                    </a:cubicBezTo>
                    <a:cubicBezTo>
                      <a:pt x="500" y="1"/>
                      <a:pt x="494" y="0"/>
                      <a:pt x="486" y="0"/>
                    </a:cubicBezTo>
                    <a:lnTo>
                      <a:pt x="157" y="0"/>
                    </a:lnTo>
                    <a:cubicBezTo>
                      <a:pt x="156" y="5"/>
                      <a:pt x="153" y="17"/>
                      <a:pt x="158" y="17"/>
                    </a:cubicBezTo>
                    <a:cubicBezTo>
                      <a:pt x="171" y="17"/>
                      <a:pt x="223" y="21"/>
                      <a:pt x="225" y="21"/>
                    </a:cubicBezTo>
                    <a:cubicBezTo>
                      <a:pt x="226" y="21"/>
                      <a:pt x="250" y="16"/>
                      <a:pt x="237" y="28"/>
                    </a:cubicBezTo>
                    <a:cubicBezTo>
                      <a:pt x="223" y="41"/>
                      <a:pt x="192" y="41"/>
                      <a:pt x="174" y="39"/>
                    </a:cubicBezTo>
                    <a:cubicBezTo>
                      <a:pt x="131" y="36"/>
                      <a:pt x="152" y="56"/>
                      <a:pt x="168" y="56"/>
                    </a:cubicBezTo>
                    <a:cubicBezTo>
                      <a:pt x="218" y="56"/>
                      <a:pt x="228" y="68"/>
                      <a:pt x="207" y="71"/>
                    </a:cubicBezTo>
                    <a:cubicBezTo>
                      <a:pt x="186" y="74"/>
                      <a:pt x="182" y="73"/>
                      <a:pt x="162" y="76"/>
                    </a:cubicBezTo>
                    <a:cubicBezTo>
                      <a:pt x="7" y="101"/>
                      <a:pt x="59" y="60"/>
                      <a:pt x="74" y="60"/>
                    </a:cubicBezTo>
                    <a:cubicBezTo>
                      <a:pt x="139" y="59"/>
                      <a:pt x="123" y="37"/>
                      <a:pt x="107" y="42"/>
                    </a:cubicBezTo>
                    <a:cubicBezTo>
                      <a:pt x="91" y="46"/>
                      <a:pt x="34" y="27"/>
                      <a:pt x="26" y="63"/>
                    </a:cubicBezTo>
                    <a:cubicBezTo>
                      <a:pt x="19" y="100"/>
                      <a:pt x="42" y="282"/>
                      <a:pt x="36" y="317"/>
                    </a:cubicBezTo>
                    <a:cubicBezTo>
                      <a:pt x="0" y="534"/>
                      <a:pt x="199" y="487"/>
                      <a:pt x="199" y="487"/>
                    </a:cubicBezTo>
                    <a:cubicBezTo>
                      <a:pt x="156" y="453"/>
                      <a:pt x="174" y="421"/>
                      <a:pt x="171" y="403"/>
                    </a:cubicBezTo>
                    <a:cubicBezTo>
                      <a:pt x="161" y="345"/>
                      <a:pt x="154" y="337"/>
                      <a:pt x="144" y="341"/>
                    </a:cubicBezTo>
                    <a:cubicBezTo>
                      <a:pt x="121" y="352"/>
                      <a:pt x="123" y="358"/>
                      <a:pt x="126" y="367"/>
                    </a:cubicBezTo>
                    <a:cubicBezTo>
                      <a:pt x="142" y="416"/>
                      <a:pt x="105" y="376"/>
                      <a:pt x="105" y="376"/>
                    </a:cubicBezTo>
                    <a:cubicBezTo>
                      <a:pt x="98" y="380"/>
                      <a:pt x="95" y="390"/>
                      <a:pt x="99" y="399"/>
                    </a:cubicBezTo>
                    <a:cubicBezTo>
                      <a:pt x="131" y="463"/>
                      <a:pt x="101" y="446"/>
                      <a:pt x="94" y="435"/>
                    </a:cubicBezTo>
                    <a:cubicBezTo>
                      <a:pt x="61" y="390"/>
                      <a:pt x="92" y="366"/>
                      <a:pt x="88" y="352"/>
                    </a:cubicBezTo>
                    <a:cubicBezTo>
                      <a:pt x="75" y="295"/>
                      <a:pt x="118" y="274"/>
                      <a:pt x="124" y="265"/>
                    </a:cubicBezTo>
                    <a:cubicBezTo>
                      <a:pt x="130" y="256"/>
                      <a:pt x="127" y="253"/>
                      <a:pt x="129" y="234"/>
                    </a:cubicBezTo>
                    <a:cubicBezTo>
                      <a:pt x="136" y="195"/>
                      <a:pt x="155" y="216"/>
                      <a:pt x="153" y="228"/>
                    </a:cubicBezTo>
                    <a:cubicBezTo>
                      <a:pt x="148" y="274"/>
                      <a:pt x="176" y="242"/>
                      <a:pt x="186" y="228"/>
                    </a:cubicBezTo>
                    <a:cubicBezTo>
                      <a:pt x="218" y="186"/>
                      <a:pt x="214" y="229"/>
                      <a:pt x="209" y="237"/>
                    </a:cubicBezTo>
                    <a:cubicBezTo>
                      <a:pt x="203" y="244"/>
                      <a:pt x="198" y="255"/>
                      <a:pt x="200" y="260"/>
                    </a:cubicBezTo>
                    <a:cubicBezTo>
                      <a:pt x="208" y="283"/>
                      <a:pt x="193" y="305"/>
                      <a:pt x="188" y="306"/>
                    </a:cubicBezTo>
                    <a:cubicBezTo>
                      <a:pt x="184" y="308"/>
                      <a:pt x="170" y="314"/>
                      <a:pt x="170" y="332"/>
                    </a:cubicBezTo>
                    <a:cubicBezTo>
                      <a:pt x="171" y="350"/>
                      <a:pt x="192" y="382"/>
                      <a:pt x="192" y="395"/>
                    </a:cubicBezTo>
                    <a:cubicBezTo>
                      <a:pt x="193" y="492"/>
                      <a:pt x="236" y="499"/>
                      <a:pt x="255" y="497"/>
                    </a:cubicBezTo>
                    <a:cubicBezTo>
                      <a:pt x="275" y="496"/>
                      <a:pt x="445" y="490"/>
                      <a:pt x="515" y="483"/>
                    </a:cubicBezTo>
                    <a:cubicBezTo>
                      <a:pt x="585" y="477"/>
                      <a:pt x="538" y="458"/>
                      <a:pt x="518" y="458"/>
                    </a:cubicBezTo>
                    <a:cubicBezTo>
                      <a:pt x="467" y="458"/>
                      <a:pt x="454" y="427"/>
                      <a:pt x="454" y="427"/>
                    </a:cubicBezTo>
                    <a:cubicBezTo>
                      <a:pt x="454" y="427"/>
                      <a:pt x="453" y="405"/>
                      <a:pt x="431" y="400"/>
                    </a:cubicBezTo>
                    <a:cubicBezTo>
                      <a:pt x="376" y="385"/>
                      <a:pt x="411" y="353"/>
                      <a:pt x="425" y="345"/>
                    </a:cubicBezTo>
                    <a:cubicBezTo>
                      <a:pt x="438" y="338"/>
                      <a:pt x="430" y="335"/>
                      <a:pt x="420" y="329"/>
                    </a:cubicBezTo>
                    <a:cubicBezTo>
                      <a:pt x="398" y="316"/>
                      <a:pt x="394" y="300"/>
                      <a:pt x="396" y="270"/>
                    </a:cubicBezTo>
                    <a:cubicBezTo>
                      <a:pt x="397" y="240"/>
                      <a:pt x="416" y="249"/>
                      <a:pt x="416" y="249"/>
                    </a:cubicBezTo>
                    <a:cubicBezTo>
                      <a:pt x="416" y="249"/>
                      <a:pt x="448" y="262"/>
                      <a:pt x="460" y="256"/>
                    </a:cubicBezTo>
                    <a:cubicBezTo>
                      <a:pt x="472" y="250"/>
                      <a:pt x="467" y="239"/>
                      <a:pt x="461" y="244"/>
                    </a:cubicBezTo>
                    <a:cubicBezTo>
                      <a:pt x="455" y="248"/>
                      <a:pt x="412" y="244"/>
                      <a:pt x="407" y="223"/>
                    </a:cubicBezTo>
                    <a:cubicBezTo>
                      <a:pt x="403" y="202"/>
                      <a:pt x="418" y="213"/>
                      <a:pt x="422" y="214"/>
                    </a:cubicBezTo>
                    <a:cubicBezTo>
                      <a:pt x="427" y="216"/>
                      <a:pt x="427" y="220"/>
                      <a:pt x="439" y="226"/>
                    </a:cubicBezTo>
                    <a:cubicBezTo>
                      <a:pt x="468" y="241"/>
                      <a:pt x="454" y="224"/>
                      <a:pt x="454" y="224"/>
                    </a:cubicBezTo>
                    <a:cubicBezTo>
                      <a:pt x="454" y="224"/>
                      <a:pt x="454" y="224"/>
                      <a:pt x="438" y="209"/>
                    </a:cubicBezTo>
                    <a:cubicBezTo>
                      <a:pt x="423" y="194"/>
                      <a:pt x="406" y="199"/>
                      <a:pt x="389" y="199"/>
                    </a:cubicBezTo>
                    <a:cubicBezTo>
                      <a:pt x="373" y="199"/>
                      <a:pt x="376" y="211"/>
                      <a:pt x="376" y="211"/>
                    </a:cubicBezTo>
                    <a:cubicBezTo>
                      <a:pt x="376" y="211"/>
                      <a:pt x="373" y="242"/>
                      <a:pt x="370" y="291"/>
                    </a:cubicBezTo>
                    <a:cubicBezTo>
                      <a:pt x="368" y="341"/>
                      <a:pt x="360" y="347"/>
                      <a:pt x="357" y="343"/>
                    </a:cubicBezTo>
                    <a:cubicBezTo>
                      <a:pt x="354" y="338"/>
                      <a:pt x="350" y="313"/>
                      <a:pt x="350" y="305"/>
                    </a:cubicBezTo>
                    <a:cubicBezTo>
                      <a:pt x="350" y="298"/>
                      <a:pt x="345" y="264"/>
                      <a:pt x="347" y="230"/>
                    </a:cubicBezTo>
                    <a:cubicBezTo>
                      <a:pt x="350" y="195"/>
                      <a:pt x="356" y="210"/>
                      <a:pt x="334" y="201"/>
                    </a:cubicBezTo>
                    <a:cubicBezTo>
                      <a:pt x="311" y="192"/>
                      <a:pt x="323" y="182"/>
                      <a:pt x="331" y="182"/>
                    </a:cubicBezTo>
                    <a:cubicBezTo>
                      <a:pt x="338" y="182"/>
                      <a:pt x="350" y="189"/>
                      <a:pt x="352" y="181"/>
                    </a:cubicBezTo>
                    <a:cubicBezTo>
                      <a:pt x="356" y="160"/>
                      <a:pt x="359" y="141"/>
                      <a:pt x="347" y="136"/>
                    </a:cubicBezTo>
                    <a:cubicBezTo>
                      <a:pt x="322" y="127"/>
                      <a:pt x="332" y="121"/>
                      <a:pt x="341" y="118"/>
                    </a:cubicBezTo>
                    <a:cubicBezTo>
                      <a:pt x="350" y="115"/>
                      <a:pt x="352" y="94"/>
                      <a:pt x="339" y="99"/>
                    </a:cubicBezTo>
                    <a:cubicBezTo>
                      <a:pt x="313" y="107"/>
                      <a:pt x="316" y="85"/>
                      <a:pt x="321" y="82"/>
                    </a:cubicBezTo>
                    <a:cubicBezTo>
                      <a:pt x="325" y="79"/>
                      <a:pt x="334" y="83"/>
                      <a:pt x="331" y="62"/>
                    </a:cubicBezTo>
                    <a:cubicBezTo>
                      <a:pt x="328" y="41"/>
                      <a:pt x="347" y="34"/>
                      <a:pt x="351" y="53"/>
                    </a:cubicBezTo>
                    <a:cubicBezTo>
                      <a:pt x="354" y="73"/>
                      <a:pt x="363" y="112"/>
                      <a:pt x="369" y="103"/>
                    </a:cubicBezTo>
                    <a:cubicBezTo>
                      <a:pt x="375" y="94"/>
                      <a:pt x="385" y="57"/>
                      <a:pt x="395" y="41"/>
                    </a:cubicBezTo>
                    <a:cubicBezTo>
                      <a:pt x="406" y="24"/>
                      <a:pt x="418" y="38"/>
                      <a:pt x="415" y="47"/>
                    </a:cubicBezTo>
                    <a:cubicBezTo>
                      <a:pt x="401" y="88"/>
                      <a:pt x="426" y="90"/>
                      <a:pt x="426" y="90"/>
                    </a:cubicBezTo>
                    <a:cubicBezTo>
                      <a:pt x="426" y="90"/>
                      <a:pt x="423" y="96"/>
                      <a:pt x="409" y="95"/>
                    </a:cubicBezTo>
                    <a:cubicBezTo>
                      <a:pt x="382" y="92"/>
                      <a:pt x="393" y="110"/>
                      <a:pt x="405" y="115"/>
                    </a:cubicBezTo>
                    <a:cubicBezTo>
                      <a:pt x="431" y="124"/>
                      <a:pt x="414" y="130"/>
                      <a:pt x="401" y="130"/>
                    </a:cubicBezTo>
                    <a:cubicBezTo>
                      <a:pt x="387" y="130"/>
                      <a:pt x="381" y="134"/>
                      <a:pt x="378" y="148"/>
                    </a:cubicBezTo>
                    <a:cubicBezTo>
                      <a:pt x="369" y="191"/>
                      <a:pt x="401" y="181"/>
                      <a:pt x="401" y="181"/>
                    </a:cubicBezTo>
                    <a:cubicBezTo>
                      <a:pt x="452" y="195"/>
                      <a:pt x="528" y="188"/>
                      <a:pt x="528" y="188"/>
                    </a:cubicBezTo>
                    <a:cubicBezTo>
                      <a:pt x="543" y="192"/>
                      <a:pt x="552" y="189"/>
                      <a:pt x="558" y="181"/>
                    </a:cubicBezTo>
                    <a:lnTo>
                      <a:pt x="558" y="103"/>
                    </a:lnTo>
                    <a:cubicBezTo>
                      <a:pt x="556" y="93"/>
                      <a:pt x="555" y="84"/>
                      <a:pt x="554" y="76"/>
                    </a:cubicBezTo>
                    <a:close/>
                    <a:moveTo>
                      <a:pt x="231" y="77"/>
                    </a:moveTo>
                    <a:cubicBezTo>
                      <a:pt x="233" y="65"/>
                      <a:pt x="249" y="69"/>
                      <a:pt x="249" y="69"/>
                    </a:cubicBezTo>
                    <a:cubicBezTo>
                      <a:pt x="249" y="69"/>
                      <a:pt x="278" y="79"/>
                      <a:pt x="290" y="78"/>
                    </a:cubicBezTo>
                    <a:cubicBezTo>
                      <a:pt x="301" y="76"/>
                      <a:pt x="318" y="93"/>
                      <a:pt x="293" y="93"/>
                    </a:cubicBezTo>
                    <a:cubicBezTo>
                      <a:pt x="267" y="93"/>
                      <a:pt x="228" y="104"/>
                      <a:pt x="231" y="77"/>
                    </a:cubicBezTo>
                    <a:close/>
                    <a:moveTo>
                      <a:pt x="171" y="195"/>
                    </a:moveTo>
                    <a:cubicBezTo>
                      <a:pt x="153" y="195"/>
                      <a:pt x="46" y="237"/>
                      <a:pt x="45" y="128"/>
                    </a:cubicBezTo>
                    <a:cubicBezTo>
                      <a:pt x="45" y="104"/>
                      <a:pt x="39" y="83"/>
                      <a:pt x="69" y="98"/>
                    </a:cubicBezTo>
                    <a:cubicBezTo>
                      <a:pt x="99" y="112"/>
                      <a:pt x="72" y="111"/>
                      <a:pt x="137" y="108"/>
                    </a:cubicBezTo>
                    <a:cubicBezTo>
                      <a:pt x="137" y="108"/>
                      <a:pt x="184" y="110"/>
                      <a:pt x="191" y="106"/>
                    </a:cubicBezTo>
                    <a:cubicBezTo>
                      <a:pt x="199" y="101"/>
                      <a:pt x="192" y="91"/>
                      <a:pt x="207" y="91"/>
                    </a:cubicBezTo>
                    <a:cubicBezTo>
                      <a:pt x="222" y="90"/>
                      <a:pt x="220" y="105"/>
                      <a:pt x="220" y="105"/>
                    </a:cubicBezTo>
                    <a:cubicBezTo>
                      <a:pt x="220" y="105"/>
                      <a:pt x="207" y="124"/>
                      <a:pt x="305" y="111"/>
                    </a:cubicBezTo>
                    <a:cubicBezTo>
                      <a:pt x="317" y="109"/>
                      <a:pt x="327" y="121"/>
                      <a:pt x="302" y="121"/>
                    </a:cubicBezTo>
                    <a:cubicBezTo>
                      <a:pt x="290" y="122"/>
                      <a:pt x="272" y="128"/>
                      <a:pt x="278" y="143"/>
                    </a:cubicBezTo>
                    <a:cubicBezTo>
                      <a:pt x="284" y="158"/>
                      <a:pt x="276" y="256"/>
                      <a:pt x="276" y="256"/>
                    </a:cubicBezTo>
                    <a:cubicBezTo>
                      <a:pt x="276" y="256"/>
                      <a:pt x="271" y="274"/>
                      <a:pt x="262" y="245"/>
                    </a:cubicBezTo>
                    <a:cubicBezTo>
                      <a:pt x="259" y="235"/>
                      <a:pt x="262" y="144"/>
                      <a:pt x="260" y="137"/>
                    </a:cubicBezTo>
                    <a:cubicBezTo>
                      <a:pt x="259" y="129"/>
                      <a:pt x="217" y="122"/>
                      <a:pt x="215" y="154"/>
                    </a:cubicBezTo>
                    <a:cubicBezTo>
                      <a:pt x="214" y="185"/>
                      <a:pt x="205" y="195"/>
                      <a:pt x="171" y="195"/>
                    </a:cubicBezTo>
                    <a:close/>
                    <a:moveTo>
                      <a:pt x="237" y="231"/>
                    </a:moveTo>
                    <a:cubicBezTo>
                      <a:pt x="230" y="240"/>
                      <a:pt x="219" y="247"/>
                      <a:pt x="223" y="225"/>
                    </a:cubicBezTo>
                    <a:cubicBezTo>
                      <a:pt x="228" y="202"/>
                      <a:pt x="232" y="170"/>
                      <a:pt x="232" y="155"/>
                    </a:cubicBezTo>
                    <a:cubicBezTo>
                      <a:pt x="232" y="155"/>
                      <a:pt x="244" y="135"/>
                      <a:pt x="247" y="158"/>
                    </a:cubicBezTo>
                    <a:cubicBezTo>
                      <a:pt x="250" y="181"/>
                      <a:pt x="244" y="221"/>
                      <a:pt x="237" y="231"/>
                    </a:cubicBezTo>
                    <a:close/>
                    <a:moveTo>
                      <a:pt x="326" y="292"/>
                    </a:moveTo>
                    <a:cubicBezTo>
                      <a:pt x="327" y="320"/>
                      <a:pt x="355" y="400"/>
                      <a:pt x="286" y="399"/>
                    </a:cubicBezTo>
                    <a:cubicBezTo>
                      <a:pt x="217" y="398"/>
                      <a:pt x="214" y="409"/>
                      <a:pt x="215" y="321"/>
                    </a:cubicBezTo>
                    <a:cubicBezTo>
                      <a:pt x="216" y="236"/>
                      <a:pt x="225" y="253"/>
                      <a:pt x="230" y="264"/>
                    </a:cubicBezTo>
                    <a:cubicBezTo>
                      <a:pt x="230" y="264"/>
                      <a:pt x="253" y="318"/>
                      <a:pt x="309" y="277"/>
                    </a:cubicBezTo>
                    <a:cubicBezTo>
                      <a:pt x="319" y="269"/>
                      <a:pt x="324" y="263"/>
                      <a:pt x="326" y="292"/>
                    </a:cubicBezTo>
                    <a:close/>
                    <a:moveTo>
                      <a:pt x="318" y="133"/>
                    </a:moveTo>
                    <a:cubicBezTo>
                      <a:pt x="338" y="148"/>
                      <a:pt x="316" y="165"/>
                      <a:pt x="316" y="165"/>
                    </a:cubicBezTo>
                    <a:cubicBezTo>
                      <a:pt x="316" y="165"/>
                      <a:pt x="302" y="189"/>
                      <a:pt x="313" y="213"/>
                    </a:cubicBezTo>
                    <a:cubicBezTo>
                      <a:pt x="324" y="237"/>
                      <a:pt x="324" y="265"/>
                      <a:pt x="301" y="239"/>
                    </a:cubicBezTo>
                    <a:cubicBezTo>
                      <a:pt x="279" y="214"/>
                      <a:pt x="293" y="156"/>
                      <a:pt x="299" y="144"/>
                    </a:cubicBezTo>
                    <a:cubicBezTo>
                      <a:pt x="299" y="144"/>
                      <a:pt x="299" y="118"/>
                      <a:pt x="318" y="133"/>
                    </a:cubicBezTo>
                    <a:close/>
                    <a:moveTo>
                      <a:pt x="507" y="179"/>
                    </a:moveTo>
                    <a:cubicBezTo>
                      <a:pt x="498" y="185"/>
                      <a:pt x="507" y="179"/>
                      <a:pt x="465" y="177"/>
                    </a:cubicBezTo>
                    <a:cubicBezTo>
                      <a:pt x="423" y="176"/>
                      <a:pt x="461" y="162"/>
                      <a:pt x="461" y="162"/>
                    </a:cubicBezTo>
                    <a:cubicBezTo>
                      <a:pt x="565" y="166"/>
                      <a:pt x="516" y="173"/>
                      <a:pt x="507" y="179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261" name="未知"/>
              <p:cNvSpPr/>
              <p:nvPr/>
            </p:nvSpPr>
            <p:spPr>
              <a:xfrm>
                <a:off x="703" y="1269"/>
                <a:ext cx="238" cy="283"/>
              </a:xfrm>
              <a:custGeom>
                <a:avLst/>
                <a:gdLst/>
                <a:ahLst/>
                <a:cxnLst/>
                <a:pathLst>
                  <a:path w="47" h="56">
                    <a:moveTo>
                      <a:pt x="40" y="15"/>
                    </a:moveTo>
                    <a:cubicBezTo>
                      <a:pt x="37" y="0"/>
                      <a:pt x="0" y="23"/>
                      <a:pt x="27" y="56"/>
                    </a:cubicBezTo>
                    <a:cubicBezTo>
                      <a:pt x="27" y="56"/>
                      <a:pt x="47" y="49"/>
                      <a:pt x="40" y="15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262" name="未知"/>
              <p:cNvSpPr/>
              <p:nvPr/>
            </p:nvSpPr>
            <p:spPr>
              <a:xfrm>
                <a:off x="485" y="1385"/>
                <a:ext cx="208" cy="379"/>
              </a:xfrm>
              <a:custGeom>
                <a:avLst/>
                <a:gdLst/>
                <a:ahLst/>
                <a:cxnLst/>
                <a:pathLst>
                  <a:path w="41" h="75">
                    <a:moveTo>
                      <a:pt x="19" y="27"/>
                    </a:moveTo>
                    <a:cubicBezTo>
                      <a:pt x="0" y="54"/>
                      <a:pt x="6" y="63"/>
                      <a:pt x="12" y="69"/>
                    </a:cubicBezTo>
                    <a:cubicBezTo>
                      <a:pt x="18" y="75"/>
                      <a:pt x="30" y="74"/>
                      <a:pt x="40" y="45"/>
                    </a:cubicBezTo>
                    <a:cubicBezTo>
                      <a:pt x="40" y="45"/>
                      <a:pt x="32" y="31"/>
                      <a:pt x="37" y="24"/>
                    </a:cubicBezTo>
                    <a:cubicBezTo>
                      <a:pt x="41" y="16"/>
                      <a:pt x="38" y="0"/>
                      <a:pt x="19" y="27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263" name="未知"/>
              <p:cNvSpPr/>
              <p:nvPr/>
            </p:nvSpPr>
            <p:spPr>
              <a:xfrm>
                <a:off x="354" y="627"/>
                <a:ext cx="683" cy="318"/>
              </a:xfrm>
              <a:custGeom>
                <a:avLst/>
                <a:gdLst/>
                <a:ahLst/>
                <a:cxnLst/>
                <a:pathLst>
                  <a:path w="135" h="63">
                    <a:moveTo>
                      <a:pt x="112" y="4"/>
                    </a:moveTo>
                    <a:cubicBezTo>
                      <a:pt x="105" y="9"/>
                      <a:pt x="24" y="4"/>
                      <a:pt x="24" y="4"/>
                    </a:cubicBezTo>
                    <a:cubicBezTo>
                      <a:pt x="15" y="4"/>
                      <a:pt x="3" y="1"/>
                      <a:pt x="2" y="25"/>
                    </a:cubicBezTo>
                    <a:cubicBezTo>
                      <a:pt x="0" y="63"/>
                      <a:pt x="48" y="58"/>
                      <a:pt x="60" y="58"/>
                    </a:cubicBezTo>
                    <a:cubicBezTo>
                      <a:pt x="72" y="58"/>
                      <a:pt x="84" y="48"/>
                      <a:pt x="96" y="54"/>
                    </a:cubicBezTo>
                    <a:cubicBezTo>
                      <a:pt x="96" y="54"/>
                      <a:pt x="107" y="63"/>
                      <a:pt x="113" y="53"/>
                    </a:cubicBezTo>
                    <a:cubicBezTo>
                      <a:pt x="135" y="13"/>
                      <a:pt x="120" y="0"/>
                      <a:pt x="112" y="4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264" name="未知"/>
              <p:cNvSpPr/>
              <p:nvPr/>
            </p:nvSpPr>
            <p:spPr>
              <a:xfrm>
                <a:off x="1128" y="1527"/>
                <a:ext cx="490" cy="515"/>
              </a:xfrm>
              <a:custGeom>
                <a:avLst/>
                <a:gdLst/>
                <a:ahLst/>
                <a:cxnLst/>
                <a:pathLst>
                  <a:path w="97" h="102">
                    <a:moveTo>
                      <a:pt x="67" y="5"/>
                    </a:moveTo>
                    <a:cubicBezTo>
                      <a:pt x="55" y="10"/>
                      <a:pt x="31" y="5"/>
                      <a:pt x="31" y="5"/>
                    </a:cubicBezTo>
                    <a:cubicBezTo>
                      <a:pt x="0" y="6"/>
                      <a:pt x="16" y="39"/>
                      <a:pt x="12" y="57"/>
                    </a:cubicBezTo>
                    <a:cubicBezTo>
                      <a:pt x="8" y="76"/>
                      <a:pt x="63" y="102"/>
                      <a:pt x="79" y="62"/>
                    </a:cubicBezTo>
                    <a:cubicBezTo>
                      <a:pt x="97" y="20"/>
                      <a:pt x="79" y="0"/>
                      <a:pt x="67" y="5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265" name="未知"/>
              <p:cNvSpPr/>
              <p:nvPr/>
            </p:nvSpPr>
            <p:spPr>
              <a:xfrm>
                <a:off x="2255" y="1006"/>
                <a:ext cx="501" cy="96"/>
              </a:xfrm>
              <a:custGeom>
                <a:avLst/>
                <a:gdLst/>
                <a:ahLst/>
                <a:cxnLst/>
                <a:pathLst>
                  <a:path w="99" h="19">
                    <a:moveTo>
                      <a:pt x="15" y="0"/>
                    </a:moveTo>
                    <a:cubicBezTo>
                      <a:pt x="0" y="0"/>
                      <a:pt x="19" y="19"/>
                      <a:pt x="40" y="15"/>
                    </a:cubicBezTo>
                    <a:cubicBezTo>
                      <a:pt x="99" y="1"/>
                      <a:pt x="15" y="0"/>
                      <a:pt x="15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266" name="未知"/>
              <p:cNvSpPr/>
              <p:nvPr/>
            </p:nvSpPr>
            <p:spPr>
              <a:xfrm>
                <a:off x="2422" y="986"/>
                <a:ext cx="385" cy="237"/>
              </a:xfrm>
              <a:custGeom>
                <a:avLst/>
                <a:gdLst/>
                <a:ahLst/>
                <a:cxnLst/>
                <a:pathLst>
                  <a:path w="76" h="47">
                    <a:moveTo>
                      <a:pt x="21" y="37"/>
                    </a:moveTo>
                    <a:cubicBezTo>
                      <a:pt x="21" y="37"/>
                      <a:pt x="50" y="47"/>
                      <a:pt x="70" y="17"/>
                    </a:cubicBezTo>
                    <a:cubicBezTo>
                      <a:pt x="76" y="7"/>
                      <a:pt x="65" y="0"/>
                      <a:pt x="48" y="3"/>
                    </a:cubicBezTo>
                    <a:cubicBezTo>
                      <a:pt x="39" y="5"/>
                      <a:pt x="39" y="32"/>
                      <a:pt x="19" y="32"/>
                    </a:cubicBezTo>
                    <a:cubicBezTo>
                      <a:pt x="0" y="32"/>
                      <a:pt x="21" y="37"/>
                      <a:pt x="21" y="37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267" name="未知"/>
              <p:cNvSpPr/>
              <p:nvPr/>
            </p:nvSpPr>
            <p:spPr>
              <a:xfrm>
                <a:off x="2407" y="1183"/>
                <a:ext cx="415" cy="187"/>
              </a:xfrm>
              <a:custGeom>
                <a:avLst/>
                <a:gdLst/>
                <a:ahLst/>
                <a:cxnLst/>
                <a:pathLst>
                  <a:path w="82" h="37">
                    <a:moveTo>
                      <a:pt x="72" y="6"/>
                    </a:moveTo>
                    <a:cubicBezTo>
                      <a:pt x="57" y="23"/>
                      <a:pt x="24" y="17"/>
                      <a:pt x="24" y="17"/>
                    </a:cubicBezTo>
                    <a:cubicBezTo>
                      <a:pt x="24" y="17"/>
                      <a:pt x="0" y="16"/>
                      <a:pt x="17" y="26"/>
                    </a:cubicBezTo>
                    <a:cubicBezTo>
                      <a:pt x="33" y="37"/>
                      <a:pt x="53" y="32"/>
                      <a:pt x="76" y="23"/>
                    </a:cubicBezTo>
                    <a:cubicBezTo>
                      <a:pt x="78" y="22"/>
                      <a:pt x="80" y="21"/>
                      <a:pt x="82" y="20"/>
                    </a:cubicBezTo>
                    <a:lnTo>
                      <a:pt x="82" y="0"/>
                    </a:lnTo>
                    <a:cubicBezTo>
                      <a:pt x="79" y="1"/>
                      <a:pt x="75" y="2"/>
                      <a:pt x="72" y="6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268" name="未知"/>
              <p:cNvSpPr/>
              <p:nvPr/>
            </p:nvSpPr>
            <p:spPr>
              <a:xfrm>
                <a:off x="2083" y="1360"/>
                <a:ext cx="698" cy="167"/>
              </a:xfrm>
              <a:custGeom>
                <a:avLst/>
                <a:gdLst/>
                <a:ahLst/>
                <a:cxnLst/>
                <a:pathLst>
                  <a:path w="138" h="33">
                    <a:moveTo>
                      <a:pt x="21" y="1"/>
                    </a:moveTo>
                    <a:cubicBezTo>
                      <a:pt x="21" y="1"/>
                      <a:pt x="0" y="8"/>
                      <a:pt x="8" y="14"/>
                    </a:cubicBezTo>
                    <a:cubicBezTo>
                      <a:pt x="15" y="20"/>
                      <a:pt x="48" y="22"/>
                      <a:pt x="57" y="22"/>
                    </a:cubicBezTo>
                    <a:cubicBezTo>
                      <a:pt x="66" y="22"/>
                      <a:pt x="96" y="33"/>
                      <a:pt x="117" y="23"/>
                    </a:cubicBezTo>
                    <a:cubicBezTo>
                      <a:pt x="138" y="12"/>
                      <a:pt x="123" y="9"/>
                      <a:pt x="114" y="8"/>
                    </a:cubicBezTo>
                    <a:cubicBezTo>
                      <a:pt x="105" y="6"/>
                      <a:pt x="102" y="0"/>
                      <a:pt x="82" y="3"/>
                    </a:cubicBezTo>
                    <a:cubicBezTo>
                      <a:pt x="37" y="11"/>
                      <a:pt x="21" y="1"/>
                      <a:pt x="21" y="1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269" name="未知"/>
              <p:cNvSpPr/>
              <p:nvPr/>
            </p:nvSpPr>
            <p:spPr>
              <a:xfrm>
                <a:off x="2159" y="1522"/>
                <a:ext cx="567" cy="146"/>
              </a:xfrm>
              <a:custGeom>
                <a:avLst/>
                <a:gdLst/>
                <a:ahLst/>
                <a:cxnLst/>
                <a:pathLst>
                  <a:path w="112" h="29">
                    <a:moveTo>
                      <a:pt x="98" y="19"/>
                    </a:moveTo>
                    <a:cubicBezTo>
                      <a:pt x="112" y="13"/>
                      <a:pt x="111" y="0"/>
                      <a:pt x="103" y="4"/>
                    </a:cubicBezTo>
                    <a:cubicBezTo>
                      <a:pt x="96" y="9"/>
                      <a:pt x="83" y="10"/>
                      <a:pt x="74" y="10"/>
                    </a:cubicBezTo>
                    <a:cubicBezTo>
                      <a:pt x="65" y="11"/>
                      <a:pt x="45" y="3"/>
                      <a:pt x="36" y="6"/>
                    </a:cubicBezTo>
                    <a:cubicBezTo>
                      <a:pt x="27" y="9"/>
                      <a:pt x="2" y="4"/>
                      <a:pt x="2" y="4"/>
                    </a:cubicBezTo>
                    <a:cubicBezTo>
                      <a:pt x="0" y="29"/>
                      <a:pt x="83" y="25"/>
                      <a:pt x="98" y="19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270" name="未知"/>
              <p:cNvSpPr/>
              <p:nvPr/>
            </p:nvSpPr>
            <p:spPr>
              <a:xfrm>
                <a:off x="2124" y="1638"/>
                <a:ext cx="581" cy="480"/>
              </a:xfrm>
              <a:custGeom>
                <a:avLst/>
                <a:gdLst/>
                <a:ahLst/>
                <a:cxnLst/>
                <a:pathLst>
                  <a:path w="115" h="95">
                    <a:moveTo>
                      <a:pt x="3" y="53"/>
                    </a:moveTo>
                    <a:cubicBezTo>
                      <a:pt x="5" y="60"/>
                      <a:pt x="14" y="68"/>
                      <a:pt x="26" y="54"/>
                    </a:cubicBezTo>
                    <a:cubicBezTo>
                      <a:pt x="48" y="29"/>
                      <a:pt x="48" y="72"/>
                      <a:pt x="50" y="77"/>
                    </a:cubicBezTo>
                    <a:cubicBezTo>
                      <a:pt x="51" y="81"/>
                      <a:pt x="54" y="95"/>
                      <a:pt x="59" y="84"/>
                    </a:cubicBezTo>
                    <a:cubicBezTo>
                      <a:pt x="63" y="74"/>
                      <a:pt x="70" y="39"/>
                      <a:pt x="81" y="52"/>
                    </a:cubicBezTo>
                    <a:cubicBezTo>
                      <a:pt x="100" y="76"/>
                      <a:pt x="115" y="54"/>
                      <a:pt x="111" y="52"/>
                    </a:cubicBezTo>
                    <a:cubicBezTo>
                      <a:pt x="106" y="51"/>
                      <a:pt x="79" y="37"/>
                      <a:pt x="79" y="27"/>
                    </a:cubicBezTo>
                    <a:cubicBezTo>
                      <a:pt x="79" y="16"/>
                      <a:pt x="42" y="0"/>
                      <a:pt x="37" y="16"/>
                    </a:cubicBezTo>
                    <a:cubicBezTo>
                      <a:pt x="33" y="33"/>
                      <a:pt x="12" y="41"/>
                      <a:pt x="12" y="41"/>
                    </a:cubicBezTo>
                    <a:cubicBezTo>
                      <a:pt x="0" y="44"/>
                      <a:pt x="2" y="45"/>
                      <a:pt x="3" y="53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271" name="未知"/>
              <p:cNvSpPr/>
              <p:nvPr/>
            </p:nvSpPr>
            <p:spPr>
              <a:xfrm>
                <a:off x="2503" y="1446"/>
                <a:ext cx="329" cy="854"/>
              </a:xfrm>
              <a:custGeom>
                <a:avLst/>
                <a:gdLst/>
                <a:ahLst/>
                <a:cxnLst/>
                <a:pathLst>
                  <a:path w="65" h="169">
                    <a:moveTo>
                      <a:pt x="51" y="40"/>
                    </a:moveTo>
                    <a:cubicBezTo>
                      <a:pt x="44" y="46"/>
                      <a:pt x="30" y="49"/>
                      <a:pt x="22" y="49"/>
                    </a:cubicBezTo>
                    <a:cubicBezTo>
                      <a:pt x="13" y="48"/>
                      <a:pt x="14" y="56"/>
                      <a:pt x="22" y="59"/>
                    </a:cubicBezTo>
                    <a:cubicBezTo>
                      <a:pt x="30" y="62"/>
                      <a:pt x="49" y="75"/>
                      <a:pt x="50" y="90"/>
                    </a:cubicBezTo>
                    <a:cubicBezTo>
                      <a:pt x="50" y="104"/>
                      <a:pt x="51" y="115"/>
                      <a:pt x="34" y="118"/>
                    </a:cubicBezTo>
                    <a:cubicBezTo>
                      <a:pt x="18" y="122"/>
                      <a:pt x="3" y="124"/>
                      <a:pt x="0" y="148"/>
                    </a:cubicBezTo>
                    <a:cubicBezTo>
                      <a:pt x="0" y="148"/>
                      <a:pt x="10" y="154"/>
                      <a:pt x="17" y="155"/>
                    </a:cubicBezTo>
                    <a:cubicBezTo>
                      <a:pt x="23" y="155"/>
                      <a:pt x="42" y="163"/>
                      <a:pt x="47" y="166"/>
                    </a:cubicBezTo>
                    <a:cubicBezTo>
                      <a:pt x="51" y="169"/>
                      <a:pt x="58" y="167"/>
                      <a:pt x="63" y="162"/>
                    </a:cubicBezTo>
                    <a:lnTo>
                      <a:pt x="65" y="0"/>
                    </a:lnTo>
                    <a:cubicBezTo>
                      <a:pt x="64" y="8"/>
                      <a:pt x="58" y="36"/>
                      <a:pt x="51" y="40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</p:grpSp>
      </p:grpSp>
      <p:sp>
        <p:nvSpPr>
          <p:cNvPr id="1272" name="标题 1271"/>
          <p:cNvSpPr>
            <a:spLocks noGrp="1" noRot="1"/>
          </p:cNvSpPr>
          <p:nvPr>
            <p:ph type="title"/>
          </p:nvPr>
        </p:nvSpPr>
        <p:spPr>
          <a:xfrm>
            <a:off x="298450" y="228600"/>
            <a:ext cx="854075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 indent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273" name="文本占位符 1272"/>
          <p:cNvSpPr>
            <a:spLocks noGrp="1" noRot="1"/>
          </p:cNvSpPr>
          <p:nvPr>
            <p:ph type="body"/>
          </p:nvPr>
        </p:nvSpPr>
        <p:spPr>
          <a:xfrm>
            <a:off x="609600" y="1600200"/>
            <a:ext cx="8153400" cy="4498975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 indent="-34290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-285750"/>
            <a:r>
              <a:rPr lang="zh-CN" altLang="en-US"/>
              <a:t>第二级</a:t>
            </a:r>
            <a:endParaRPr lang="zh-CN" altLang="en-US"/>
          </a:p>
          <a:p>
            <a:pPr lvl="2" indent="-228600"/>
            <a:r>
              <a:rPr lang="zh-CN" altLang="en-US"/>
              <a:t>第三级</a:t>
            </a:r>
            <a:endParaRPr lang="zh-CN" altLang="en-US"/>
          </a:p>
          <a:p>
            <a:pPr lvl="3" indent="-228600"/>
            <a:r>
              <a:rPr lang="zh-CN" altLang="en-US"/>
              <a:t>第四级</a:t>
            </a:r>
            <a:endParaRPr lang="zh-CN" altLang="en-US"/>
          </a:p>
          <a:p>
            <a:pPr lvl="4" indent="-22860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274" name="日期占位符 1273"/>
          <p:cNvSpPr>
            <a:spLocks noGrp="1"/>
          </p:cNvSpPr>
          <p:nvPr>
            <p:ph type="dt" sz="half" idx="2"/>
          </p:nvPr>
        </p:nvSpPr>
        <p:spPr>
          <a:xfrm>
            <a:off x="298450" y="6245225"/>
            <a:ext cx="2289175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>
                <a:latin typeface="Arial" panose="020B0604020202020204" pitchFamily="34" charset="0"/>
              </a:defRPr>
            </a:lvl1pPr>
          </a:lstStyle>
          <a:p>
            <a:pPr lvl="0" fontAlgn="base"/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  <p:sp>
        <p:nvSpPr>
          <p:cNvPr id="1275" name="页脚占位符 1274"/>
          <p:cNvSpPr>
            <a:spLocks noGrp="1"/>
          </p:cNvSpPr>
          <p:nvPr>
            <p:ph type="ftr" sz="quarter" idx="3"/>
          </p:nvPr>
        </p:nvSpPr>
        <p:spPr>
          <a:xfrm>
            <a:off x="3121025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>
                <a:latin typeface="Arial" panose="020B0604020202020204" pitchFamily="34" charset="0"/>
              </a:defRPr>
            </a:lvl1pPr>
          </a:lstStyle>
          <a:p>
            <a:pPr lvl="0" fontAlgn="base"/>
            <a:endParaRPr lang="zh-CN" altLang="en-US" strike="noStrike" noProof="1" dirty="0"/>
          </a:p>
        </p:txBody>
      </p:sp>
      <p:sp>
        <p:nvSpPr>
          <p:cNvPr id="1276" name="灯片编号占位符 1275"/>
          <p:cNvSpPr>
            <a:spLocks noGrp="1"/>
          </p:cNvSpPr>
          <p:nvPr>
            <p:ph type="sldNum" sz="quarter" idx="4"/>
          </p:nvPr>
        </p:nvSpPr>
        <p:spPr>
          <a:xfrm>
            <a:off x="6550025" y="6245225"/>
            <a:ext cx="2289175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>
                <a:latin typeface="Arial" panose="020B0604020202020204" pitchFamily="34" charset="0"/>
              </a:defRPr>
            </a:lvl1pPr>
          </a:lstStyle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2"/>
        </a:buClr>
        <a:buSzPct val="85000"/>
        <a:buFont typeface="Wingdings" panose="05000000000000000000" pitchFamily="2" charset="2"/>
        <a:buChar char="Ø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2"/>
        </a:buClr>
        <a:buSzPct val="85000"/>
        <a:buFont typeface="Wingdings" panose="05000000000000000000" pitchFamily="2" charset="2"/>
        <a:buChar char="¡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2"/>
        </a:buClr>
        <a:buSzPct val="85000"/>
        <a:buFont typeface="Wingdings" panose="05000000000000000000" pitchFamily="2" charset="2"/>
        <a:buChar char="Ø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Font typeface="Wingdings 2" pitchFamily="18" charset="2"/>
        <a:buChar char="¡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Font typeface="Wingdings 2" pitchFamily="18" charset="2"/>
        <a:buChar char="¡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Font typeface="Wingdings 2" pitchFamily="18" charset="2"/>
        <a:buChar char="¡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Font typeface="Wingdings 2" pitchFamily="18" charset="2"/>
        <a:buChar char="¡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Font typeface="Wingdings 2" pitchFamily="18" charset="2"/>
        <a:buChar char="¡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audio2.wav"/><Relationship Id="rId1" Type="http://schemas.openxmlformats.org/officeDocument/2006/relationships/audio" Target="../media/audio1.wav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audio1.wav"/><Relationship Id="rId1" Type="http://schemas.openxmlformats.org/officeDocument/2006/relationships/audio" Target="../media/audio3.wav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7" name="标题 4097"/>
          <p:cNvSpPr>
            <a:spLocks noGrp="1" noRot="1"/>
          </p:cNvSpPr>
          <p:nvPr>
            <p:ph type="ctrTitle"/>
          </p:nvPr>
        </p:nvSpPr>
        <p:spPr>
          <a:xfrm>
            <a:off x="611188" y="765175"/>
            <a:ext cx="7704137" cy="1800225"/>
          </a:xfrm>
          <a:ln/>
        </p:spPr>
        <p:txBody>
          <a:bodyPr anchor="ctr"/>
          <a:p>
            <a:pPr defTabSz="914400">
              <a:buNone/>
            </a:pPr>
            <a:endParaRPr lang="zh-CN" altLang="en-US" sz="5400" b="1" kern="1200" baseline="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098" name="副标题 4098"/>
          <p:cNvSpPr>
            <a:spLocks noGrp="1" noRot="1"/>
          </p:cNvSpPr>
          <p:nvPr>
            <p:ph type="subTitle" idx="1"/>
          </p:nvPr>
        </p:nvSpPr>
        <p:spPr>
          <a:xfrm>
            <a:off x="1331913" y="2781300"/>
            <a:ext cx="6400800" cy="1223963"/>
          </a:xfrm>
          <a:solidFill>
            <a:srgbClr val="3333FF"/>
          </a:solidFill>
          <a:ln/>
        </p:spPr>
        <p:txBody>
          <a:bodyPr anchor="t"/>
          <a:p>
            <a:pPr defTabSz="914400"/>
            <a:r>
              <a:rPr lang="zh-CN" altLang="en-US" sz="7200" b="1" kern="1200" baseline="0">
                <a:solidFill>
                  <a:schemeClr val="bg1"/>
                </a:solidFill>
                <a:latin typeface="+mn-lt"/>
                <a:ea typeface="华文新魏" pitchFamily="2" charset="-122"/>
                <a:cs typeface="+mn-cs"/>
              </a:rPr>
              <a:t>文言文断句</a:t>
            </a:r>
            <a:endParaRPr lang="zh-CN" altLang="en-US" sz="7200" b="1" kern="1200" baseline="0">
              <a:solidFill>
                <a:schemeClr val="bg1"/>
              </a:solidFill>
              <a:latin typeface="+mn-lt"/>
              <a:ea typeface="华文新魏" pitchFamily="2" charset="-122"/>
              <a:cs typeface="+mn-cs"/>
            </a:endParaRPr>
          </a:p>
        </p:txBody>
      </p:sp>
    </p:spTree>
  </p:cSld>
  <p:clrMapOvr>
    <a:masterClrMapping/>
  </p:clrMapOvr>
  <p:transition advTm="1942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标题 12289"/>
          <p:cNvSpPr>
            <a:spLocks noGrp="1" noRot="1"/>
          </p:cNvSpPr>
          <p:nvPr>
            <p:ph type="title"/>
          </p:nvPr>
        </p:nvSpPr>
        <p:spPr>
          <a:xfrm>
            <a:off x="250825" y="260350"/>
            <a:ext cx="8229600" cy="868363"/>
          </a:xfrm>
          <a:solidFill>
            <a:srgbClr val="3333FF"/>
          </a:solidFill>
          <a:ln>
            <a:solidFill>
              <a:srgbClr val="FF0000"/>
            </a:solidFill>
            <a:miter/>
          </a:ln>
        </p:spPr>
        <p:txBody>
          <a:bodyPr wrap="square" anchor="ctr"/>
          <a:p>
            <a:pPr algn="l"/>
            <a:r>
              <a:rPr lang="zh-CN" altLang="en-US" sz="4800" b="1">
                <a:solidFill>
                  <a:schemeClr val="bg1"/>
                </a:solidFill>
                <a:latin typeface="华文中宋" pitchFamily="2" charset="-122"/>
                <a:ea typeface="华文中宋" pitchFamily="2" charset="-122"/>
              </a:rPr>
              <a:t>规律三： 对话、引文定句读 </a:t>
            </a:r>
            <a:endParaRPr lang="zh-CN" altLang="en-US" sz="4800" b="1">
              <a:solidFill>
                <a:schemeClr val="bg1"/>
              </a:solidFill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12291" name="内容占位符 12290"/>
          <p:cNvSpPr>
            <a:spLocks noGrp="1" noRot="1"/>
          </p:cNvSpPr>
          <p:nvPr>
            <p:ph idx="1"/>
          </p:nvPr>
        </p:nvSpPr>
        <p:spPr>
          <a:xfrm>
            <a:off x="250825" y="1628775"/>
            <a:ext cx="8424863" cy="3887788"/>
          </a:xfrm>
          <a:solidFill>
            <a:schemeClr val="bg1"/>
          </a:solidFill>
          <a:ln>
            <a:solidFill>
              <a:srgbClr val="FF0000"/>
            </a:solidFill>
            <a:miter/>
          </a:ln>
        </p:spPr>
        <p:txBody>
          <a:bodyPr anchor="t"/>
          <a:p>
            <a:pPr>
              <a:buNone/>
            </a:pPr>
            <a:r>
              <a:rPr lang="zh-CN" altLang="en-US">
                <a:latin typeface="宋体" panose="02010600030101010101" pitchFamily="2" charset="-122"/>
              </a:rPr>
              <a:t>       </a:t>
            </a:r>
            <a:r>
              <a:rPr lang="zh-CN" altLang="en-US" sz="4400" b="1">
                <a:latin typeface="华文中宋" pitchFamily="2" charset="-122"/>
                <a:ea typeface="华文中宋" pitchFamily="2" charset="-122"/>
              </a:rPr>
              <a:t>文言文中对话 、引文常常用“曰”“云”为标志，两人对话，一般在第一次问答出现人名，以后就只用“曰”，而把主语省略。</a:t>
            </a:r>
            <a:endParaRPr lang="zh-CN" altLang="en-US" sz="4000" b="1">
              <a:latin typeface="华文中宋" pitchFamily="2" charset="-122"/>
              <a:ea typeface="华文中宋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charRg st="0" end="6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charRg st="0" end="6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endov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animBg="1"/>
      <p:bldP spid="1229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7" name="文本占位符 13313"/>
          <p:cNvSpPr>
            <a:spLocks noGrp="1" noRot="1"/>
          </p:cNvSpPr>
          <p:nvPr>
            <p:ph idx="1"/>
          </p:nvPr>
        </p:nvSpPr>
        <p:spPr>
          <a:xfrm>
            <a:off x="0" y="0"/>
            <a:ext cx="9144000" cy="6669088"/>
          </a:xfrm>
          <a:ln/>
        </p:spPr>
        <p:txBody>
          <a:bodyPr anchor="t"/>
          <a:p>
            <a:pPr>
              <a:buNone/>
            </a:pPr>
            <a:r>
              <a:rPr lang="zh-CN" altLang="en-US" sz="4800" dirty="0"/>
              <a:t>例</a:t>
            </a:r>
            <a:r>
              <a:rPr lang="en-US" altLang="zh-CN" sz="4800" dirty="0"/>
              <a:t>4</a:t>
            </a:r>
            <a:r>
              <a:rPr lang="zh-CN" altLang="en-US" sz="4800" dirty="0"/>
              <a:t>、</a:t>
            </a:r>
            <a:endParaRPr lang="zh-CN" altLang="en-US" sz="4800" dirty="0"/>
          </a:p>
          <a:p>
            <a:pPr>
              <a:buNone/>
            </a:pPr>
            <a:r>
              <a:rPr lang="zh-CN" altLang="en-US" sz="4800" dirty="0"/>
              <a:t>           </a:t>
            </a:r>
            <a:r>
              <a:rPr lang="zh-CN" altLang="en-US" sz="4800" b="1" dirty="0"/>
              <a:t>上 常 从 容 与 信 言 诸 将 能 不 各 有 差 上 问 曰 如 我 能 将 几 何 信 曰 陛 下 不 过 能 将 十 万 上 曰 于 君 何 如 曰 臣 多 多 而 益 善 耳 笑 曰 多 多 益 善 何 为 为 我 擒 信 曰 陛 下 不 能 将 兵 而 善 将 将 此 乃 信 之 所 以 为 陛 下 擒也  。</a:t>
            </a:r>
            <a:endParaRPr lang="zh-CN" altLang="en-US" sz="4800" b="1" dirty="0"/>
          </a:p>
        </p:txBody>
      </p:sp>
      <p:sp>
        <p:nvSpPr>
          <p:cNvPr id="13315" name="文本框 13314"/>
          <p:cNvSpPr txBox="1"/>
          <p:nvPr/>
        </p:nvSpPr>
        <p:spPr>
          <a:xfrm>
            <a:off x="395288" y="1341438"/>
            <a:ext cx="8424862" cy="3749675"/>
          </a:xfrm>
          <a:prstGeom prst="rect">
            <a:avLst/>
          </a:prstGeom>
          <a:solidFill>
            <a:srgbClr val="3333FF"/>
          </a:solidFill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zh-CN" altLang="en-US" sz="4000" dirty="0">
                <a:solidFill>
                  <a:schemeClr val="bg1"/>
                </a:solidFill>
                <a:latin typeface="楷体_GB2312" pitchFamily="49" charset="-122"/>
                <a:ea typeface="楷体_GB2312" pitchFamily="49" charset="-122"/>
              </a:rPr>
              <a:t>上常从容与信言诸将能不/各有差/上问曰/如我/能将几何/信曰/陛下不过能将十万/上曰/ 于君何如/曰/臣多多而益善耳/上笑曰/多多益善/何为为我擒/信曰/陛下不能将兵/而善将将/此乃信之所以为陛下擒也。</a:t>
            </a:r>
            <a:endParaRPr lang="zh-CN" altLang="en-US" sz="4000" dirty="0">
              <a:solidFill>
                <a:schemeClr val="bg1"/>
              </a:solidFill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ldLvl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1" name="标题 14337"/>
          <p:cNvSpPr>
            <a:spLocks noGrp="1" noRot="1"/>
          </p:cNvSpPr>
          <p:nvPr>
            <p:ph type="title"/>
          </p:nvPr>
        </p:nvSpPr>
        <p:spPr>
          <a:xfrm>
            <a:off x="323850" y="188913"/>
            <a:ext cx="6696075" cy="865187"/>
          </a:xfrm>
          <a:solidFill>
            <a:srgbClr val="3333FF"/>
          </a:solidFill>
          <a:ln>
            <a:solidFill>
              <a:srgbClr val="FF0000"/>
            </a:solidFill>
            <a:miter/>
          </a:ln>
        </p:spPr>
        <p:txBody>
          <a:bodyPr wrap="square" anchor="ctr"/>
          <a:p>
            <a:pPr algn="l"/>
            <a:r>
              <a:rPr lang="zh-CN" altLang="en-US" b="1" dirty="0">
                <a:solidFill>
                  <a:schemeClr val="bg1"/>
                </a:solidFill>
                <a:latin typeface="华文中宋" pitchFamily="2" charset="-122"/>
                <a:ea typeface="华文中宋" pitchFamily="2" charset="-122"/>
              </a:rPr>
              <a:t>规律四</a:t>
            </a:r>
            <a:r>
              <a:rPr lang="en-US" altLang="zh-CN" b="1" dirty="0">
                <a:solidFill>
                  <a:schemeClr val="bg1"/>
                </a:solidFill>
                <a:latin typeface="华文中宋" pitchFamily="2" charset="-122"/>
                <a:ea typeface="华文中宋" pitchFamily="2" charset="-122"/>
              </a:rPr>
              <a:t>:   </a:t>
            </a:r>
            <a:r>
              <a:rPr lang="zh-CN" altLang="en-US" b="1" dirty="0">
                <a:solidFill>
                  <a:schemeClr val="bg1"/>
                </a:solidFill>
                <a:latin typeface="华文中宋" pitchFamily="2" charset="-122"/>
                <a:ea typeface="华文中宋" pitchFamily="2" charset="-122"/>
              </a:rPr>
              <a:t>依修辞，定句断</a:t>
            </a:r>
            <a:endParaRPr lang="zh-CN" altLang="en-US" b="1" dirty="0">
              <a:solidFill>
                <a:schemeClr val="bg1"/>
              </a:solidFill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15362" name="文本占位符 14338"/>
          <p:cNvSpPr>
            <a:spLocks noGrp="1" noRot="1"/>
          </p:cNvSpPr>
          <p:nvPr>
            <p:ph idx="1"/>
          </p:nvPr>
        </p:nvSpPr>
        <p:spPr>
          <a:xfrm>
            <a:off x="468313" y="1484313"/>
            <a:ext cx="8064500" cy="3959225"/>
          </a:xfrm>
          <a:ln/>
        </p:spPr>
        <p:txBody>
          <a:bodyPr anchor="t"/>
          <a:p>
            <a:r>
              <a:rPr lang="zh-CN" altLang="en-US" sz="4800" b="1">
                <a:latin typeface="华文细黑" pitchFamily="2" charset="-122"/>
                <a:ea typeface="华文中宋" pitchFamily="2" charset="-122"/>
              </a:rPr>
              <a:t>顶真、</a:t>
            </a:r>
            <a:r>
              <a:rPr lang="zh-CN" altLang="en-US" sz="4800" b="1">
                <a:ea typeface="华文中宋" pitchFamily="2" charset="-122"/>
              </a:rPr>
              <a:t>排比、对偶、反复是文言文中最常见的修辞方法。这一特点，又为断句提供了方便。</a:t>
            </a:r>
            <a:endParaRPr lang="zh-CN" altLang="en-US" sz="4800" b="1">
              <a:solidFill>
                <a:schemeClr val="tx2"/>
              </a:solidFill>
              <a:ea typeface="华文中宋" pitchFamily="2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5" name="标题 15361"/>
          <p:cNvSpPr>
            <a:spLocks noGrp="1" noRot="1"/>
          </p:cNvSpPr>
          <p:nvPr>
            <p:ph type="title"/>
          </p:nvPr>
        </p:nvSpPr>
        <p:spPr>
          <a:xfrm>
            <a:off x="395288" y="188913"/>
            <a:ext cx="6048375" cy="914400"/>
          </a:xfrm>
          <a:solidFill>
            <a:srgbClr val="3333FF"/>
          </a:solidFill>
          <a:ln>
            <a:solidFill>
              <a:srgbClr val="FF0000"/>
            </a:solidFill>
            <a:miter/>
          </a:ln>
        </p:spPr>
        <p:txBody>
          <a:bodyPr wrap="square" anchor="ctr"/>
          <a:p>
            <a:pPr algn="l"/>
            <a:r>
              <a:rPr lang="zh-CN" altLang="en-US" sz="4800" b="1">
                <a:solidFill>
                  <a:schemeClr val="bg1"/>
                </a:solidFill>
                <a:latin typeface="华文中宋" pitchFamily="2" charset="-122"/>
                <a:ea typeface="华文中宋" pitchFamily="2" charset="-122"/>
              </a:rPr>
              <a:t>⑴找顶真，定句读 </a:t>
            </a:r>
            <a:endParaRPr lang="zh-CN" altLang="en-US" sz="4800" b="1">
              <a:solidFill>
                <a:schemeClr val="bg1"/>
              </a:solidFill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15363" name="内容占位符 15362"/>
          <p:cNvSpPr>
            <a:spLocks noGrp="1" noRot="1"/>
          </p:cNvSpPr>
          <p:nvPr>
            <p:ph idx="1"/>
          </p:nvPr>
        </p:nvSpPr>
        <p:spPr>
          <a:xfrm>
            <a:off x="250825" y="1341438"/>
            <a:ext cx="8713788" cy="1871662"/>
          </a:xfrm>
          <a:solidFill>
            <a:schemeClr val="bg1"/>
          </a:solidFill>
          <a:ln>
            <a:solidFill>
              <a:srgbClr val="FF0000"/>
            </a:solidFill>
            <a:miter/>
          </a:ln>
        </p:spPr>
        <p:txBody>
          <a:bodyPr anchor="t"/>
          <a:p>
            <a:pPr>
              <a:lnSpc>
                <a:spcPct val="95000"/>
              </a:lnSpc>
              <a:buNone/>
            </a:pPr>
            <a:r>
              <a:rPr lang="zh-CN" altLang="en-US">
                <a:latin typeface="宋体" panose="02010600030101010101" pitchFamily="2" charset="-122"/>
              </a:rPr>
              <a:t>      </a:t>
            </a:r>
            <a:r>
              <a:rPr lang="zh-CN" altLang="en-US" sz="3600" b="1">
                <a:latin typeface="华文细黑" pitchFamily="2" charset="-122"/>
                <a:ea typeface="华文细黑" pitchFamily="2" charset="-122"/>
              </a:rPr>
              <a:t>顶真是文言文中常见的形式。句子前后相承，前一句作宾语的词，在后一句中又作了主语。</a:t>
            </a:r>
            <a:endParaRPr lang="zh-CN" altLang="en-US" sz="3600" b="1"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15364" name="文本框 15363"/>
          <p:cNvSpPr txBox="1"/>
          <p:nvPr/>
        </p:nvSpPr>
        <p:spPr>
          <a:xfrm>
            <a:off x="250825" y="3429000"/>
            <a:ext cx="8497888" cy="28384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3600" b="1" dirty="0">
                <a:latin typeface="华文中宋" pitchFamily="2" charset="-122"/>
                <a:ea typeface="华文中宋" pitchFamily="2" charset="-122"/>
              </a:rPr>
              <a:t>例如：</a:t>
            </a:r>
            <a:endParaRPr lang="zh-CN" altLang="en-US" sz="3600" b="1" dirty="0">
              <a:latin typeface="华文中宋" pitchFamily="2" charset="-122"/>
              <a:ea typeface="华文中宋" pitchFamily="2" charset="-122"/>
            </a:endParaRPr>
          </a:p>
          <a:p>
            <a:r>
              <a:rPr lang="zh-CN" altLang="en-US" sz="3600" b="1" dirty="0">
                <a:latin typeface="华文中宋" pitchFamily="2" charset="-122"/>
                <a:ea typeface="华文中宋" pitchFamily="2" charset="-122"/>
              </a:rPr>
              <a:t>1、具告</a:t>
            </a:r>
            <a:r>
              <a:rPr lang="zh-CN" altLang="en-US" sz="3600" b="1" dirty="0">
                <a:solidFill>
                  <a:srgbClr val="3333FF"/>
                </a:solidFill>
                <a:latin typeface="华文中宋" pitchFamily="2" charset="-122"/>
                <a:ea typeface="华文中宋" pitchFamily="2" charset="-122"/>
              </a:rPr>
              <a:t>沛公沛公</a:t>
            </a:r>
            <a:r>
              <a:rPr lang="zh-CN" altLang="en-US" sz="3600" b="1" dirty="0">
                <a:latin typeface="华文中宋" pitchFamily="2" charset="-122"/>
                <a:ea typeface="华文中宋" pitchFamily="2" charset="-122"/>
              </a:rPr>
              <a:t>大惊。</a:t>
            </a:r>
            <a:endParaRPr lang="zh-CN" altLang="en-US" sz="3600" b="1" dirty="0">
              <a:latin typeface="华文中宋" pitchFamily="2" charset="-122"/>
              <a:ea typeface="华文中宋" pitchFamily="2" charset="-122"/>
            </a:endParaRPr>
          </a:p>
          <a:p>
            <a:r>
              <a:rPr lang="zh-CN" altLang="en-US" sz="3600" b="1" dirty="0">
                <a:latin typeface="华文中宋" pitchFamily="2" charset="-122"/>
                <a:ea typeface="华文中宋" pitchFamily="2" charset="-122"/>
              </a:rPr>
              <a:t>           </a:t>
            </a:r>
            <a:endParaRPr lang="zh-CN" altLang="en-US" sz="3600" b="1" dirty="0">
              <a:latin typeface="华文中宋" pitchFamily="2" charset="-122"/>
              <a:ea typeface="华文中宋" pitchFamily="2" charset="-122"/>
            </a:endParaRPr>
          </a:p>
          <a:p>
            <a:r>
              <a:rPr lang="zh-CN" altLang="en-US" sz="3600" b="1" dirty="0">
                <a:latin typeface="华文中宋" pitchFamily="2" charset="-122"/>
                <a:ea typeface="华文中宋" pitchFamily="2" charset="-122"/>
              </a:rPr>
              <a:t>2、秦王坐章台见</a:t>
            </a:r>
            <a:r>
              <a:rPr lang="zh-CN" altLang="en-US" sz="3600" b="1" dirty="0">
                <a:solidFill>
                  <a:srgbClr val="3333FF"/>
                </a:solidFill>
                <a:latin typeface="华文中宋" pitchFamily="2" charset="-122"/>
                <a:ea typeface="华文中宋" pitchFamily="2" charset="-122"/>
              </a:rPr>
              <a:t>相如相如</a:t>
            </a:r>
            <a:r>
              <a:rPr lang="zh-CN" altLang="en-US" sz="3600" b="1" dirty="0">
                <a:latin typeface="华文中宋" pitchFamily="2" charset="-122"/>
                <a:ea typeface="华文中宋" pitchFamily="2" charset="-122"/>
              </a:rPr>
              <a:t>奉璧奏</a:t>
            </a:r>
            <a:r>
              <a:rPr lang="zh-CN" altLang="en-US" sz="3600" b="1" dirty="0">
                <a:solidFill>
                  <a:srgbClr val="3333FF"/>
                </a:solidFill>
                <a:latin typeface="华文中宋" pitchFamily="2" charset="-122"/>
                <a:ea typeface="华文中宋" pitchFamily="2" charset="-122"/>
              </a:rPr>
              <a:t>秦王秦王</a:t>
            </a:r>
            <a:r>
              <a:rPr lang="zh-CN" altLang="en-US" sz="3600" b="1" dirty="0">
                <a:latin typeface="华文中宋" pitchFamily="2" charset="-122"/>
                <a:ea typeface="华文中宋" pitchFamily="2" charset="-122"/>
              </a:rPr>
              <a:t>大喜传以示美人及</a:t>
            </a:r>
            <a:r>
              <a:rPr lang="zh-CN" altLang="en-US" sz="3600" b="1" dirty="0">
                <a:solidFill>
                  <a:srgbClr val="3333FF"/>
                </a:solidFill>
                <a:latin typeface="华文中宋" pitchFamily="2" charset="-122"/>
                <a:ea typeface="华文中宋" pitchFamily="2" charset="-122"/>
              </a:rPr>
              <a:t>左右左右</a:t>
            </a:r>
            <a:r>
              <a:rPr lang="zh-CN" altLang="en-US" sz="3600" b="1" dirty="0">
                <a:latin typeface="华文中宋" pitchFamily="2" charset="-122"/>
                <a:ea typeface="华文中宋" pitchFamily="2" charset="-122"/>
              </a:rPr>
              <a:t>皆呼万岁。</a:t>
            </a:r>
            <a:endParaRPr lang="zh-CN" altLang="en-US" sz="3600" dirty="0">
              <a:latin typeface="华文中宋" pitchFamily="2" charset="-122"/>
              <a:ea typeface="华文中宋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charRg st="0" end="4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363">
                                            <p:txEl>
                                              <p:charRg st="0" end="4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animBg="1" uiExpand="1" build="p"/>
      <p:bldP spid="1536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6" name="标题 16385"/>
          <p:cNvSpPr>
            <a:spLocks noGrp="1" noRot="1"/>
          </p:cNvSpPr>
          <p:nvPr>
            <p:ph type="title"/>
          </p:nvPr>
        </p:nvSpPr>
        <p:spPr>
          <a:xfrm>
            <a:off x="179388" y="188913"/>
            <a:ext cx="5400675" cy="792162"/>
          </a:xfrm>
          <a:solidFill>
            <a:srgbClr val="3333FF"/>
          </a:solidFill>
          <a:ln>
            <a:solidFill>
              <a:srgbClr val="FF0000"/>
            </a:solidFill>
            <a:miter/>
          </a:ln>
        </p:spPr>
        <p:txBody>
          <a:bodyPr wrap="square" anchor="ctr"/>
          <a:p>
            <a:pPr algn="l"/>
            <a:r>
              <a:rPr lang="zh-CN" altLang="en-US" sz="4800" b="1">
                <a:solidFill>
                  <a:schemeClr val="bg1"/>
                </a:solidFill>
                <a:latin typeface="华文中宋" pitchFamily="2" charset="-122"/>
                <a:ea typeface="华文中宋" pitchFamily="2" charset="-122"/>
              </a:rPr>
              <a:t>⑵据排偶，定句读 </a:t>
            </a:r>
            <a:endParaRPr lang="zh-CN" altLang="en-US" sz="4800" b="1">
              <a:solidFill>
                <a:schemeClr val="bg1"/>
              </a:solidFill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16387" name="内容占位符 16386"/>
          <p:cNvSpPr>
            <a:spLocks noGrp="1" noRot="1"/>
          </p:cNvSpPr>
          <p:nvPr>
            <p:ph idx="1"/>
          </p:nvPr>
        </p:nvSpPr>
        <p:spPr>
          <a:xfrm>
            <a:off x="323850" y="1125538"/>
            <a:ext cx="8424863" cy="5327650"/>
          </a:xfrm>
          <a:solidFill>
            <a:schemeClr val="bg1"/>
          </a:solidFill>
          <a:ln>
            <a:solidFill>
              <a:srgbClr val="FF0000"/>
            </a:solidFill>
            <a:miter/>
          </a:ln>
        </p:spPr>
        <p:txBody>
          <a:bodyPr anchor="t"/>
          <a:p>
            <a:pPr>
              <a:buNone/>
            </a:pPr>
            <a:r>
              <a:rPr lang="zh-CN" altLang="en-US" sz="3600">
                <a:latin typeface="宋体" panose="02010600030101010101" pitchFamily="2" charset="-122"/>
              </a:rPr>
              <a:t>      </a:t>
            </a:r>
            <a:r>
              <a:rPr lang="zh-CN" altLang="en-US" sz="3600" b="1">
                <a:solidFill>
                  <a:srgbClr val="3333FF"/>
                </a:solidFill>
                <a:latin typeface="华文细黑" pitchFamily="2" charset="-122"/>
                <a:ea typeface="华文细黑" pitchFamily="2" charset="-122"/>
              </a:rPr>
              <a:t>排比、对偶是文言文常见的修辞方法，句式整齐，四六句多，又是文言文的一大特点。这一特点，又为我们断句提供了方便。</a:t>
            </a:r>
            <a:endParaRPr lang="zh-CN" altLang="en-US" sz="3600" b="1">
              <a:solidFill>
                <a:srgbClr val="3333FF"/>
              </a:solidFill>
              <a:latin typeface="华文细黑" pitchFamily="2" charset="-122"/>
              <a:ea typeface="华文细黑" pitchFamily="2" charset="-122"/>
            </a:endParaRPr>
          </a:p>
          <a:p>
            <a:pPr>
              <a:buNone/>
            </a:pPr>
            <a:r>
              <a:rPr lang="zh-CN" altLang="en-US" sz="3400" b="1">
                <a:solidFill>
                  <a:srgbClr val="3333FF"/>
                </a:solidFill>
                <a:latin typeface="华文细黑" pitchFamily="2" charset="-122"/>
                <a:ea typeface="华文细黑" pitchFamily="2" charset="-122"/>
              </a:rPr>
              <a:t>   </a:t>
            </a:r>
            <a:r>
              <a:rPr lang="zh-CN" altLang="en-US" sz="3600" b="1">
                <a:solidFill>
                  <a:srgbClr val="3333FF"/>
                </a:solidFill>
                <a:latin typeface="华文细黑" pitchFamily="2" charset="-122"/>
                <a:ea typeface="华文细黑" pitchFamily="2" charset="-122"/>
              </a:rPr>
              <a:t>        </a:t>
            </a:r>
            <a:r>
              <a:rPr lang="zh-CN" altLang="en-US" sz="3600" b="1">
                <a:latin typeface="华文中宋" pitchFamily="2" charset="-122"/>
                <a:ea typeface="华文中宋" pitchFamily="2" charset="-122"/>
              </a:rPr>
              <a:t>故不积跬步，无以至千里；不积小流，无以成江海。骐骥一跃，不能十步；驽马十驾，功在不舍。锲而舍之，朽木不折；锲而不舍，金石可镂。 </a:t>
            </a:r>
            <a:endParaRPr lang="zh-CN" altLang="en-US" sz="3600" b="1">
              <a:latin typeface="华文中宋" pitchFamily="2" charset="-122"/>
              <a:ea typeface="华文中宋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charRg st="0" end="6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charRg st="0" end="6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charRg st="0" end="6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3" name="文本占位符 17409"/>
          <p:cNvSpPr>
            <a:spLocks noGrp="1" noRot="1"/>
          </p:cNvSpPr>
          <p:nvPr>
            <p:ph idx="1"/>
          </p:nvPr>
        </p:nvSpPr>
        <p:spPr>
          <a:xfrm>
            <a:off x="468313" y="260350"/>
            <a:ext cx="7848600" cy="3240088"/>
          </a:xfrm>
          <a:ln/>
        </p:spPr>
        <p:txBody>
          <a:bodyPr anchor="t"/>
          <a:p>
            <a:pPr>
              <a:buNone/>
            </a:pPr>
            <a:r>
              <a:rPr lang="zh-CN" altLang="en-US" sz="3600" dirty="0">
                <a:latin typeface="华文中宋" pitchFamily="2" charset="-122"/>
                <a:ea typeface="华文中宋" pitchFamily="2" charset="-122"/>
              </a:rPr>
              <a:t>例</a:t>
            </a:r>
            <a:r>
              <a:rPr lang="en-US" altLang="zh-CN" sz="3600" dirty="0">
                <a:latin typeface="华文中宋" pitchFamily="2" charset="-122"/>
                <a:ea typeface="华文中宋" pitchFamily="2" charset="-122"/>
              </a:rPr>
              <a:t>6</a:t>
            </a:r>
            <a:r>
              <a:rPr lang="zh-CN" altLang="en-US" sz="3600" dirty="0">
                <a:latin typeface="华文中宋" pitchFamily="2" charset="-122"/>
                <a:ea typeface="华文中宋" pitchFamily="2" charset="-122"/>
              </a:rPr>
              <a:t>、</a:t>
            </a:r>
            <a:endParaRPr lang="zh-CN" altLang="en-US" sz="3600" dirty="0">
              <a:latin typeface="华文中宋" pitchFamily="2" charset="-122"/>
              <a:ea typeface="华文中宋" pitchFamily="2" charset="-122"/>
            </a:endParaRPr>
          </a:p>
          <a:p>
            <a:pPr>
              <a:buNone/>
            </a:pPr>
            <a:r>
              <a:rPr lang="zh-CN" altLang="en-US" sz="3600" dirty="0">
                <a:latin typeface="华文中宋" pitchFamily="2" charset="-122"/>
                <a:ea typeface="华文中宋" pitchFamily="2" charset="-122"/>
              </a:rPr>
              <a:t>  君 子 之 言 寡 而 实 小 人 之 言 多 而 虚 君 子 之 学 也 入 于 耳 藏 于 心 行 之 以 身 君 子 之 治 也 始 于 不 足 见 终 于 不 可 及 也。</a:t>
            </a:r>
            <a:endParaRPr lang="zh-CN" altLang="en-US" sz="3600" dirty="0"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17411" name="文本框 17410"/>
          <p:cNvSpPr txBox="1"/>
          <p:nvPr/>
        </p:nvSpPr>
        <p:spPr>
          <a:xfrm>
            <a:off x="611188" y="3573463"/>
            <a:ext cx="7993062" cy="2470150"/>
          </a:xfrm>
          <a:prstGeom prst="rect">
            <a:avLst/>
          </a:prstGeom>
          <a:solidFill>
            <a:srgbClr val="CC0000"/>
          </a:solidFill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zh-CN" altLang="en-US" sz="3600" b="1" dirty="0">
                <a:solidFill>
                  <a:schemeClr val="bg1"/>
                </a:solidFill>
                <a:latin typeface="Arial" panose="020B0604020202020204" pitchFamily="34" charset="0"/>
              </a:rPr>
              <a:t>君 子 之 言 寡 而 实</a:t>
            </a:r>
            <a:r>
              <a:rPr lang="en-US" altLang="zh-CN" b="1" dirty="0">
                <a:solidFill>
                  <a:schemeClr val="bg1"/>
                </a:solidFill>
                <a:latin typeface="Arial" panose="020B0604020202020204" pitchFamily="34" charset="0"/>
              </a:rPr>
              <a:t>∕</a:t>
            </a:r>
            <a:r>
              <a:rPr lang="en-US" altLang="zh-CN" sz="3600" b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zh-CN" altLang="en-US" sz="3600" b="1" dirty="0">
                <a:solidFill>
                  <a:schemeClr val="bg1"/>
                </a:solidFill>
                <a:latin typeface="Arial" panose="020B0604020202020204" pitchFamily="34" charset="0"/>
              </a:rPr>
              <a:t>小 人 之 言 多 而 虚</a:t>
            </a:r>
            <a:r>
              <a:rPr lang="en-US" altLang="zh-CN" sz="3600" b="1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zh-CN" altLang="en-US" b="1" dirty="0">
                <a:solidFill>
                  <a:schemeClr val="bg1"/>
                </a:solidFill>
                <a:latin typeface="Arial" panose="020B0604020202020204" pitchFamily="34" charset="0"/>
              </a:rPr>
              <a:t>∕</a:t>
            </a:r>
            <a:r>
              <a:rPr lang="zh-CN" altLang="en-US" sz="4000" dirty="0">
                <a:solidFill>
                  <a:schemeClr val="bg1"/>
                </a:solidFill>
                <a:latin typeface="楷体_GB2312" pitchFamily="49" charset="-122"/>
                <a:ea typeface="楷体_GB2312" pitchFamily="49" charset="-122"/>
              </a:rPr>
              <a:t>君子之学也/入于耳/藏于心/行之以身/君子之治也/始于不足见/终于不可及也。</a:t>
            </a:r>
            <a:endParaRPr lang="zh-CN" altLang="en-US" sz="4000" dirty="0">
              <a:solidFill>
                <a:schemeClr val="bg1"/>
              </a:solidFill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4" name="标题 18433"/>
          <p:cNvSpPr>
            <a:spLocks noGrp="1" noRot="1"/>
          </p:cNvSpPr>
          <p:nvPr>
            <p:ph type="title"/>
          </p:nvPr>
        </p:nvSpPr>
        <p:spPr>
          <a:xfrm>
            <a:off x="0" y="0"/>
            <a:ext cx="5724525" cy="1125538"/>
          </a:xfrm>
          <a:solidFill>
            <a:srgbClr val="3333FF"/>
          </a:solidFill>
          <a:ln>
            <a:solidFill>
              <a:srgbClr val="FF0000"/>
            </a:solidFill>
            <a:miter/>
          </a:ln>
        </p:spPr>
        <p:txBody>
          <a:bodyPr wrap="square" anchor="ctr"/>
          <a:p>
            <a:pPr algn="l"/>
            <a:r>
              <a:rPr lang="zh-CN" altLang="en-US" sz="4800" b="1">
                <a:solidFill>
                  <a:schemeClr val="bg1"/>
                </a:solidFill>
                <a:latin typeface="华文中宋" pitchFamily="2" charset="-122"/>
                <a:ea typeface="华文中宋" pitchFamily="2" charset="-122"/>
              </a:rPr>
              <a:t>⑶察反复，定句读 </a:t>
            </a:r>
            <a:endParaRPr lang="zh-CN" altLang="en-US" sz="4800" b="1">
              <a:solidFill>
                <a:schemeClr val="bg1"/>
              </a:solidFill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18435" name="内容占位符 18434"/>
          <p:cNvSpPr>
            <a:spLocks noGrp="1" noRot="1"/>
          </p:cNvSpPr>
          <p:nvPr>
            <p:ph idx="1"/>
          </p:nvPr>
        </p:nvSpPr>
        <p:spPr>
          <a:xfrm>
            <a:off x="179388" y="1125538"/>
            <a:ext cx="8497887" cy="1512887"/>
          </a:xfrm>
          <a:ln/>
        </p:spPr>
        <p:txBody>
          <a:bodyPr anchor="t"/>
          <a:p>
            <a:pPr>
              <a:buNone/>
            </a:pPr>
            <a:r>
              <a:rPr lang="zh-CN" altLang="en-US" sz="4000" b="1">
                <a:ea typeface="华文细黑" pitchFamily="2" charset="-122"/>
              </a:rPr>
              <a:t>  </a:t>
            </a:r>
            <a:r>
              <a:rPr lang="zh-CN" altLang="en-US" sz="4000" b="1">
                <a:solidFill>
                  <a:srgbClr val="FF0000"/>
                </a:solidFill>
                <a:ea typeface="华文细黑" pitchFamily="2" charset="-122"/>
              </a:rPr>
              <a:t>反复，特别是间隔反复，在文言文中是相当常见的修辞方法。</a:t>
            </a:r>
            <a:endParaRPr lang="zh-CN" altLang="en-US" sz="4000" b="1">
              <a:solidFill>
                <a:srgbClr val="FF0000"/>
              </a:solidFill>
              <a:ea typeface="华文细黑" pitchFamily="2" charset="-122"/>
            </a:endParaRPr>
          </a:p>
        </p:txBody>
      </p:sp>
      <p:sp>
        <p:nvSpPr>
          <p:cNvPr id="18436" name="文本框 18435"/>
          <p:cNvSpPr txBox="1"/>
          <p:nvPr/>
        </p:nvSpPr>
        <p:spPr>
          <a:xfrm>
            <a:off x="250825" y="2636838"/>
            <a:ext cx="8893175" cy="36290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zh-CN" altLang="en-US" sz="4400" dirty="0">
                <a:latin typeface="华文中宋" pitchFamily="2" charset="-122"/>
                <a:ea typeface="华文中宋" pitchFamily="2" charset="-122"/>
              </a:rPr>
              <a:t>例7：</a:t>
            </a:r>
            <a:endParaRPr lang="zh-CN" altLang="en-US" sz="4400" dirty="0">
              <a:latin typeface="华文中宋" pitchFamily="2" charset="-122"/>
              <a:ea typeface="华文中宋" pitchFamily="2" charset="-122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zh-CN" altLang="en-US" sz="4400" dirty="0">
                <a:latin typeface="华文中宋" pitchFamily="2" charset="-122"/>
                <a:ea typeface="华文中宋" pitchFamily="2" charset="-122"/>
              </a:rPr>
              <a:t>    </a:t>
            </a:r>
            <a:r>
              <a:rPr lang="zh-CN" altLang="en-US" sz="4000" dirty="0">
                <a:latin typeface="华文中宋" pitchFamily="2" charset="-122"/>
                <a:ea typeface="华文中宋" pitchFamily="2" charset="-122"/>
              </a:rPr>
              <a:t>向 为 身 死 而 不 受 今 为 宫 室 之 美 为 之 向 为 身 死 而 不 受 今 为 妻 妾 之 奉 为 之 向 为 身 死 而 不 受 今 为 所 识 穷 乏 者 得 我 而 为 之 是 亦 不 可 以 已 乎 此 之 谓 失 其 本 心 </a:t>
            </a:r>
            <a:endParaRPr lang="zh-CN" altLang="en-US" sz="4000" dirty="0">
              <a:latin typeface="华文中宋" pitchFamily="2" charset="-122"/>
              <a:ea typeface="华文中宋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charRg st="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435">
                                            <p:txEl>
                                              <p:charRg st="0" end="3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animBg="1"/>
      <p:bldP spid="18435" grpId="0" build="p"/>
      <p:bldP spid="1843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1" name="文本占位符 19457"/>
          <p:cNvSpPr>
            <a:spLocks noGrp="1" noRot="1"/>
          </p:cNvSpPr>
          <p:nvPr>
            <p:ph idx="1"/>
          </p:nvPr>
        </p:nvSpPr>
        <p:spPr>
          <a:xfrm>
            <a:off x="250825" y="333375"/>
            <a:ext cx="8713788" cy="6335713"/>
          </a:xfrm>
          <a:ln/>
        </p:spPr>
        <p:txBody>
          <a:bodyPr anchor="t"/>
          <a:p>
            <a:pPr>
              <a:lnSpc>
                <a:spcPct val="90000"/>
              </a:lnSpc>
            </a:pPr>
            <a:r>
              <a:rPr lang="zh-CN" altLang="en-US" sz="5400">
                <a:latin typeface="华文中宋" pitchFamily="2" charset="-122"/>
                <a:ea typeface="华文中宋" pitchFamily="2" charset="-122"/>
              </a:rPr>
              <a:t>参考答案：</a:t>
            </a:r>
            <a:endParaRPr lang="zh-CN" altLang="en-US" sz="5400">
              <a:latin typeface="华文中宋" pitchFamily="2" charset="-122"/>
              <a:ea typeface="华文中宋" pitchFamily="2" charset="-122"/>
            </a:endParaRPr>
          </a:p>
          <a:p>
            <a:pPr>
              <a:lnSpc>
                <a:spcPct val="90000"/>
              </a:lnSpc>
            </a:pPr>
            <a:r>
              <a:rPr lang="zh-CN" altLang="en-US" sz="5400">
                <a:latin typeface="华文中宋" pitchFamily="2" charset="-122"/>
                <a:ea typeface="华文中宋" pitchFamily="2" charset="-122"/>
              </a:rPr>
              <a:t>向为身死而不受</a:t>
            </a:r>
            <a:r>
              <a:rPr lang="en-US" altLang="zh-CN" sz="5400">
                <a:latin typeface="华文中宋" pitchFamily="2" charset="-122"/>
                <a:ea typeface="华文中宋" pitchFamily="2" charset="-122"/>
              </a:rPr>
              <a:t>/</a:t>
            </a:r>
            <a:r>
              <a:rPr lang="zh-CN" altLang="en-US" sz="5400">
                <a:latin typeface="华文中宋" pitchFamily="2" charset="-122"/>
                <a:ea typeface="华文中宋" pitchFamily="2" charset="-122"/>
              </a:rPr>
              <a:t>今为宫室之美为之</a:t>
            </a:r>
            <a:r>
              <a:rPr lang="en-US" altLang="zh-CN" sz="5400">
                <a:latin typeface="华文中宋" pitchFamily="2" charset="-122"/>
                <a:ea typeface="华文中宋" pitchFamily="2" charset="-122"/>
              </a:rPr>
              <a:t>/</a:t>
            </a:r>
            <a:r>
              <a:rPr lang="zh-CN" altLang="en-US" sz="5400">
                <a:latin typeface="华文中宋" pitchFamily="2" charset="-122"/>
                <a:ea typeface="华文中宋" pitchFamily="2" charset="-122"/>
              </a:rPr>
              <a:t>向为身死而不受</a:t>
            </a:r>
            <a:r>
              <a:rPr lang="en-US" altLang="zh-CN" sz="5400">
                <a:latin typeface="华文中宋" pitchFamily="2" charset="-122"/>
                <a:ea typeface="华文中宋" pitchFamily="2" charset="-122"/>
              </a:rPr>
              <a:t>/</a:t>
            </a:r>
            <a:r>
              <a:rPr lang="zh-CN" altLang="en-US" sz="5400">
                <a:latin typeface="华文中宋" pitchFamily="2" charset="-122"/>
                <a:ea typeface="华文中宋" pitchFamily="2" charset="-122"/>
              </a:rPr>
              <a:t>今为妻妾之奉为之</a:t>
            </a:r>
            <a:r>
              <a:rPr lang="en-US" altLang="zh-CN" sz="5400">
                <a:latin typeface="华文中宋" pitchFamily="2" charset="-122"/>
                <a:ea typeface="华文中宋" pitchFamily="2" charset="-122"/>
              </a:rPr>
              <a:t>/</a:t>
            </a:r>
            <a:r>
              <a:rPr lang="zh-CN" altLang="en-US" sz="5400">
                <a:latin typeface="华文中宋" pitchFamily="2" charset="-122"/>
                <a:ea typeface="华文中宋" pitchFamily="2" charset="-122"/>
              </a:rPr>
              <a:t>向为身死而不受</a:t>
            </a:r>
            <a:r>
              <a:rPr lang="en-US" altLang="zh-CN" sz="5400">
                <a:latin typeface="华文中宋" pitchFamily="2" charset="-122"/>
                <a:ea typeface="华文中宋" pitchFamily="2" charset="-122"/>
              </a:rPr>
              <a:t>/</a:t>
            </a:r>
            <a:r>
              <a:rPr lang="zh-CN" altLang="en-US" sz="5400">
                <a:latin typeface="华文中宋" pitchFamily="2" charset="-122"/>
                <a:ea typeface="华文中宋" pitchFamily="2" charset="-122"/>
              </a:rPr>
              <a:t>今为所识穷乏者得我而为之</a:t>
            </a:r>
            <a:r>
              <a:rPr lang="en-US" altLang="zh-CN" sz="5400">
                <a:latin typeface="华文中宋" pitchFamily="2" charset="-122"/>
                <a:ea typeface="华文中宋" pitchFamily="2" charset="-122"/>
              </a:rPr>
              <a:t>/</a:t>
            </a:r>
            <a:r>
              <a:rPr lang="zh-CN" altLang="en-US" sz="5400">
                <a:latin typeface="华文中宋" pitchFamily="2" charset="-122"/>
                <a:ea typeface="华文中宋" pitchFamily="2" charset="-122"/>
              </a:rPr>
              <a:t>是亦不可以已乎</a:t>
            </a:r>
            <a:r>
              <a:rPr lang="en-US" altLang="zh-CN" sz="5400">
                <a:latin typeface="华文中宋" pitchFamily="2" charset="-122"/>
                <a:ea typeface="华文中宋" pitchFamily="2" charset="-122"/>
              </a:rPr>
              <a:t>/</a:t>
            </a:r>
            <a:r>
              <a:rPr lang="zh-CN" altLang="en-US" sz="5400">
                <a:latin typeface="华文中宋" pitchFamily="2" charset="-122"/>
                <a:ea typeface="华文中宋" pitchFamily="2" charset="-122"/>
              </a:rPr>
              <a:t>此之谓失其本心      </a:t>
            </a:r>
            <a:endParaRPr lang="zh-CN" altLang="en-US" sz="5400">
              <a:latin typeface="华文中宋" pitchFamily="2" charset="-122"/>
              <a:ea typeface="华文中宋" pitchFamily="2" charset="-122"/>
            </a:endParaRPr>
          </a:p>
          <a:p>
            <a:pPr>
              <a:lnSpc>
                <a:spcPct val="90000"/>
              </a:lnSpc>
              <a:buNone/>
            </a:pPr>
            <a:endParaRPr lang="zh-CN" altLang="en-US" sz="5400">
              <a:latin typeface="华文中宋" pitchFamily="2" charset="-122"/>
              <a:ea typeface="华文中宋" pitchFamily="2" charset="-122"/>
            </a:endParaRP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2" name="标题 20481"/>
          <p:cNvSpPr>
            <a:spLocks noGrp="1" noRot="1"/>
          </p:cNvSpPr>
          <p:nvPr>
            <p:ph type="title"/>
          </p:nvPr>
        </p:nvSpPr>
        <p:spPr>
          <a:xfrm>
            <a:off x="250825" y="620713"/>
            <a:ext cx="8229600" cy="868362"/>
          </a:xfrm>
          <a:solidFill>
            <a:srgbClr val="3333FF"/>
          </a:solidFill>
          <a:ln>
            <a:solidFill>
              <a:srgbClr val="FF0000"/>
            </a:solidFill>
            <a:miter/>
          </a:ln>
        </p:spPr>
        <p:txBody>
          <a:bodyPr wrap="square" anchor="ctr"/>
          <a:p>
            <a:pPr algn="l"/>
            <a:r>
              <a:rPr lang="zh-CN" altLang="en-US" sz="4800" b="1" dirty="0">
                <a:solidFill>
                  <a:schemeClr val="bg1"/>
                </a:solidFill>
                <a:latin typeface="华文中宋" pitchFamily="2" charset="-122"/>
                <a:ea typeface="华文中宋" pitchFamily="2" charset="-122"/>
              </a:rPr>
              <a:t>规律五</a:t>
            </a:r>
            <a:r>
              <a:rPr lang="en-US" altLang="zh-CN" sz="4800" b="1" dirty="0">
                <a:solidFill>
                  <a:schemeClr val="bg1"/>
                </a:solidFill>
                <a:latin typeface="华文中宋" pitchFamily="2" charset="-122"/>
                <a:ea typeface="华文中宋" pitchFamily="2" charset="-122"/>
              </a:rPr>
              <a:t>:  </a:t>
            </a:r>
            <a:r>
              <a:rPr lang="zh-CN" altLang="en-US" sz="4800" b="1" dirty="0">
                <a:solidFill>
                  <a:schemeClr val="bg1"/>
                </a:solidFill>
                <a:latin typeface="华文中宋" pitchFamily="2" charset="-122"/>
                <a:ea typeface="华文中宋" pitchFamily="2" charset="-122"/>
              </a:rPr>
              <a:t>依总分，定句读 </a:t>
            </a:r>
            <a:endParaRPr lang="zh-CN" altLang="en-US" sz="4800" b="1" dirty="0">
              <a:solidFill>
                <a:schemeClr val="bg1"/>
              </a:solidFill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20483" name="内容占位符 20482"/>
          <p:cNvSpPr>
            <a:spLocks noGrp="1" noRot="1"/>
          </p:cNvSpPr>
          <p:nvPr>
            <p:ph idx="1"/>
          </p:nvPr>
        </p:nvSpPr>
        <p:spPr>
          <a:xfrm>
            <a:off x="179388" y="2276475"/>
            <a:ext cx="8713787" cy="2808288"/>
          </a:xfrm>
          <a:solidFill>
            <a:schemeClr val="bg1"/>
          </a:solidFill>
          <a:ln>
            <a:solidFill>
              <a:srgbClr val="FF0000"/>
            </a:solidFill>
            <a:miter/>
          </a:ln>
        </p:spPr>
        <p:txBody>
          <a:bodyPr anchor="t"/>
          <a:p>
            <a:pPr>
              <a:lnSpc>
                <a:spcPct val="105000"/>
              </a:lnSpc>
              <a:buNone/>
            </a:pPr>
            <a:r>
              <a:rPr lang="zh-CN" altLang="en-US" sz="2800">
                <a:latin typeface="宋体" panose="02010600030101010101" pitchFamily="2" charset="-122"/>
              </a:rPr>
              <a:t>        </a:t>
            </a:r>
            <a:r>
              <a:rPr lang="zh-CN" altLang="en-US" sz="4000" b="1">
                <a:latin typeface="华文细黑" pitchFamily="2" charset="-122"/>
                <a:ea typeface="华文细黑" pitchFamily="2" charset="-122"/>
              </a:rPr>
              <a:t>文言文中，也往往有总分、分总的形式，我们自然可以据此进行断句。</a:t>
            </a:r>
            <a:endParaRPr lang="zh-CN" altLang="en-US" sz="4000" b="1">
              <a:latin typeface="华文中宋" pitchFamily="2" charset="-122"/>
              <a:ea typeface="华文中宋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charRg st="0" end="4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83">
                                            <p:txEl>
                                              <p:charRg st="0" end="4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6" name="内容占位符 21505"/>
          <p:cNvSpPr>
            <a:spLocks noGrp="1" noRot="1"/>
          </p:cNvSpPr>
          <p:nvPr>
            <p:ph idx="1"/>
          </p:nvPr>
        </p:nvSpPr>
        <p:spPr>
          <a:xfrm>
            <a:off x="250825" y="1341438"/>
            <a:ext cx="8353425" cy="4103687"/>
          </a:xfrm>
          <a:solidFill>
            <a:schemeClr val="bg1"/>
          </a:solidFill>
          <a:ln>
            <a:solidFill>
              <a:srgbClr val="FF0000"/>
            </a:solidFill>
            <a:miter/>
          </a:ln>
        </p:spPr>
        <p:txBody>
          <a:bodyPr anchor="t"/>
          <a:p>
            <a:pPr algn="just">
              <a:buNone/>
            </a:pPr>
            <a:r>
              <a:rPr lang="zh-CN" altLang="en-US" sz="4000" b="1"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lang="zh-CN" altLang="en-US" sz="4400" b="1">
                <a:latin typeface="华文中宋" pitchFamily="2" charset="-122"/>
                <a:ea typeface="华文中宋" pitchFamily="2" charset="-122"/>
              </a:rPr>
              <a:t>老 而 无 妻 曰 鳏 老 而 无 夫 曰 寡 老 而 无 子 曰 独 幼 而 无 父 曰  孤  </a:t>
            </a:r>
            <a:r>
              <a:rPr lang="zh-CN" altLang="en-US" sz="4400" b="1">
                <a:solidFill>
                  <a:schemeClr val="hlink"/>
                </a:solidFill>
                <a:latin typeface="华文中宋" pitchFamily="2" charset="-122"/>
                <a:ea typeface="华文中宋" pitchFamily="2" charset="-122"/>
              </a:rPr>
              <a:t>此 四 者  </a:t>
            </a:r>
            <a:r>
              <a:rPr lang="zh-CN" altLang="en-US" sz="4400" b="1">
                <a:latin typeface="华文中宋" pitchFamily="2" charset="-122"/>
                <a:ea typeface="华文中宋" pitchFamily="2" charset="-122"/>
              </a:rPr>
              <a:t>天 下 之 </a:t>
            </a:r>
            <a:endParaRPr lang="zh-CN" altLang="en-US" sz="4400" b="1">
              <a:latin typeface="华文中宋" pitchFamily="2" charset="-122"/>
              <a:ea typeface="华文中宋" pitchFamily="2" charset="-122"/>
            </a:endParaRPr>
          </a:p>
          <a:p>
            <a:pPr algn="just">
              <a:buNone/>
            </a:pPr>
            <a:r>
              <a:rPr lang="zh-CN" altLang="en-US" sz="4400" b="1">
                <a:latin typeface="华文中宋" pitchFamily="2" charset="-122"/>
                <a:ea typeface="华文中宋" pitchFamily="2" charset="-122"/>
              </a:rPr>
              <a:t>  穷 而 无 告 者  也。</a:t>
            </a:r>
            <a:r>
              <a:rPr lang="zh-CN" altLang="en-US" sz="4400" b="1">
                <a:latin typeface="华文细黑" pitchFamily="2" charset="-122"/>
                <a:ea typeface="华文细黑" pitchFamily="2" charset="-122"/>
              </a:rPr>
              <a:t>     </a:t>
            </a:r>
            <a:endParaRPr lang="zh-CN" altLang="en-US" sz="4400" b="1"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21507" name="矩形 21506"/>
          <p:cNvSpPr/>
          <p:nvPr/>
        </p:nvSpPr>
        <p:spPr>
          <a:xfrm>
            <a:off x="323850" y="333375"/>
            <a:ext cx="1727200" cy="6413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115000"/>
            </a:pPr>
            <a:r>
              <a:rPr lang="zh-CN" altLang="en-US" sz="4000" b="1" dirty="0">
                <a:latin typeface="方正姚体" pitchFamily="2" charset="-122"/>
                <a:ea typeface="方正姚体" pitchFamily="2" charset="-122"/>
              </a:rPr>
              <a:t>例8：</a:t>
            </a:r>
            <a:endParaRPr lang="zh-CN" altLang="en-US" sz="4000" b="1" dirty="0">
              <a:latin typeface="方正姚体" pitchFamily="2" charset="-122"/>
              <a:ea typeface="方正姚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0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1507">
                                            <p:txEl>
                                              <p:charRg st="0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charRg st="0" end="6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21506">
                                            <p:txEl>
                                              <p:charRg st="0" end="6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charRg st="65" end="8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21506">
                                            <p:txEl>
                                              <p:charRg st="65" end="8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build="p"/>
      <p:bldP spid="2150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1" name="标题 25601"/>
          <p:cNvSpPr>
            <a:spLocks noGrp="1" noRot="1"/>
          </p:cNvSpPr>
          <p:nvPr>
            <p:ph type="title"/>
          </p:nvPr>
        </p:nvSpPr>
        <p:spPr>
          <a:ln/>
        </p:spPr>
        <p:txBody>
          <a:bodyPr anchor="ctr"/>
          <a:p>
            <a:r>
              <a:rPr lang="zh-CN" altLang="en-US" sz="5400" b="1" dirty="0">
                <a:solidFill>
                  <a:srgbClr val="3333FF"/>
                </a:solidFill>
              </a:rPr>
              <a:t>学习目标</a:t>
            </a:r>
            <a:endParaRPr lang="zh-CN" altLang="en-US" sz="5400" b="1" dirty="0">
              <a:solidFill>
                <a:srgbClr val="3333FF"/>
              </a:solidFill>
            </a:endParaRPr>
          </a:p>
        </p:txBody>
      </p:sp>
      <p:sp>
        <p:nvSpPr>
          <p:cNvPr id="5122" name="文本占位符 25602"/>
          <p:cNvSpPr>
            <a:spLocks noGrp="1" noRot="1"/>
          </p:cNvSpPr>
          <p:nvPr>
            <p:ph idx="1"/>
          </p:nvPr>
        </p:nvSpPr>
        <p:spPr>
          <a:ln/>
        </p:spPr>
        <p:txBody>
          <a:bodyPr anchor="t"/>
          <a:p>
            <a:pPr>
              <a:buNone/>
            </a:pPr>
            <a:endParaRPr lang="en-US" altLang="zh-CN" sz="3600" b="1"/>
          </a:p>
          <a:p>
            <a:pPr>
              <a:buNone/>
            </a:pPr>
            <a:r>
              <a:rPr lang="en-US" altLang="zh-CN" sz="4400" b="1"/>
              <a:t>1.</a:t>
            </a:r>
            <a:r>
              <a:rPr lang="zh-CN" altLang="en-US" sz="4400" b="1" dirty="0"/>
              <a:t>提高学生阅读文言文的能力，培养学生阅读文言文的语感</a:t>
            </a:r>
            <a:r>
              <a:rPr lang="zh-CN" altLang="en-US" sz="4400" dirty="0"/>
              <a:t>。</a:t>
            </a:r>
            <a:endParaRPr lang="zh-CN" altLang="en-US" sz="4400" dirty="0"/>
          </a:p>
          <a:p>
            <a:pPr>
              <a:buNone/>
            </a:pPr>
            <a:endParaRPr lang="en-US" altLang="zh-CN" sz="4400" b="1"/>
          </a:p>
          <a:p>
            <a:pPr>
              <a:buNone/>
            </a:pPr>
            <a:r>
              <a:rPr lang="en-US" altLang="zh-CN" sz="4400" b="1"/>
              <a:t>2.</a:t>
            </a:r>
            <a:r>
              <a:rPr lang="zh-CN" altLang="en-US" sz="4400" b="1" dirty="0"/>
              <a:t>掌握文言文断句的一些基本方法和技巧。</a:t>
            </a:r>
            <a:endParaRPr lang="zh-CN" altLang="en-US" sz="4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3" name="文本框 22529"/>
          <p:cNvSpPr txBox="1"/>
          <p:nvPr/>
        </p:nvSpPr>
        <p:spPr>
          <a:xfrm>
            <a:off x="468313" y="2205038"/>
            <a:ext cx="8202612" cy="28384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3600" b="1" dirty="0">
                <a:latin typeface="Arial" panose="020B0604020202020204" pitchFamily="34" charset="0"/>
                <a:ea typeface="宋体" panose="02010600030101010101" pitchFamily="2" charset="-122"/>
              </a:rPr>
              <a:t>固定结构，如“</a:t>
            </a:r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……者……也”、“不亦</a:t>
            </a:r>
            <a:r>
              <a:rPr lang="en-US" altLang="zh-CN" sz="3600" b="1">
                <a:solidFill>
                  <a:srgbClr val="FF0000"/>
                </a:solidFill>
                <a:latin typeface="Arial" panose="020B0604020202020204" pitchFamily="34" charset="0"/>
              </a:rPr>
              <a:t>…</a:t>
            </a:r>
            <a:endParaRPr lang="en-US" altLang="zh-CN" sz="3600" b="1">
              <a:solidFill>
                <a:srgbClr val="FF0000"/>
              </a:solidFill>
              <a:latin typeface="Arial" panose="020B0604020202020204" pitchFamily="34" charset="0"/>
            </a:endParaRPr>
          </a:p>
          <a:p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…乎”、“何……之有”，“孰与……乎”</a:t>
            </a:r>
            <a:endParaRPr lang="zh-CN" altLang="en-US" sz="36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“为……所……”、“受……于……”，</a:t>
            </a:r>
            <a:endParaRPr lang="zh-CN" altLang="en-US" sz="36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“无乃……乎”，“得无……乎”</a:t>
            </a:r>
            <a:r>
              <a:rPr lang="zh-CN" altLang="en-US" sz="3600" b="1" dirty="0">
                <a:latin typeface="Arial" panose="020B0604020202020204" pitchFamily="34" charset="0"/>
                <a:ea typeface="宋体" panose="02010600030101010101" pitchFamily="2" charset="-122"/>
              </a:rPr>
              <a:t>等，根据</a:t>
            </a:r>
            <a:endParaRPr lang="zh-CN" altLang="en-US" sz="36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zh-CN" altLang="en-US" sz="3600" b="1" dirty="0">
                <a:latin typeface="Arial" panose="020B0604020202020204" pitchFamily="34" charset="0"/>
                <a:ea typeface="宋体" panose="02010600030101010101" pitchFamily="2" charset="-122"/>
              </a:rPr>
              <a:t>这些结构也可断句。 </a:t>
            </a:r>
            <a:endParaRPr lang="zh-CN" altLang="en-US" sz="36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3554" name="文本框 22530"/>
          <p:cNvSpPr txBox="1"/>
          <p:nvPr/>
        </p:nvSpPr>
        <p:spPr>
          <a:xfrm>
            <a:off x="735013" y="985838"/>
            <a:ext cx="184150" cy="3667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3555" name="文本框 22531"/>
          <p:cNvSpPr txBox="1"/>
          <p:nvPr/>
        </p:nvSpPr>
        <p:spPr>
          <a:xfrm>
            <a:off x="950913" y="266700"/>
            <a:ext cx="184150" cy="3667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3556" name="文本框 22532"/>
          <p:cNvSpPr txBox="1"/>
          <p:nvPr/>
        </p:nvSpPr>
        <p:spPr>
          <a:xfrm>
            <a:off x="1095375" y="625475"/>
            <a:ext cx="184150" cy="3667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2534" name="矩形 22533"/>
          <p:cNvSpPr>
            <a:spLocks noRot="1"/>
          </p:cNvSpPr>
          <p:nvPr/>
        </p:nvSpPr>
        <p:spPr>
          <a:xfrm>
            <a:off x="395288" y="188913"/>
            <a:ext cx="8229600" cy="1155700"/>
          </a:xfrm>
          <a:prstGeom prst="rect">
            <a:avLst/>
          </a:prstGeom>
          <a:solidFill>
            <a:srgbClr val="3333FF"/>
          </a:solidFill>
          <a:ln w="952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/>
          <a:p>
            <a:r>
              <a:rPr lang="zh-CN" altLang="en-US" sz="3600" b="1" dirty="0">
                <a:solidFill>
                  <a:schemeClr val="bg1"/>
                </a:solidFill>
                <a:latin typeface="华文中宋" pitchFamily="2" charset="-122"/>
                <a:ea typeface="华文中宋" pitchFamily="2" charset="-122"/>
              </a:rPr>
              <a:t>规律六</a:t>
            </a:r>
            <a:r>
              <a:rPr lang="en-US" altLang="zh-CN" sz="3600" b="1">
                <a:solidFill>
                  <a:schemeClr val="bg1"/>
                </a:solidFill>
                <a:latin typeface="华文中宋" pitchFamily="2" charset="-122"/>
                <a:ea typeface="华文中宋" pitchFamily="2" charset="-122"/>
              </a:rPr>
              <a:t>:  </a:t>
            </a:r>
            <a:r>
              <a:rPr lang="zh-CN" altLang="en-US" sz="3600" b="1" dirty="0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借助句式特点及固定结构断句</a:t>
            </a:r>
            <a:endParaRPr lang="zh-CN" altLang="en-US" sz="3600" b="1" dirty="0">
              <a:solidFill>
                <a:schemeClr val="bg1"/>
              </a:solidFill>
              <a:latin typeface="华文中宋" pitchFamily="2" charset="-122"/>
              <a:ea typeface="华文中宋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577" name="文本框 23553"/>
          <p:cNvSpPr txBox="1"/>
          <p:nvPr/>
        </p:nvSpPr>
        <p:spPr>
          <a:xfrm>
            <a:off x="323850" y="333375"/>
            <a:ext cx="8497888" cy="61341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“何……之有”</a:t>
            </a:r>
            <a:r>
              <a:rPr lang="zh-CN" altLang="en-US" sz="3600" b="1" dirty="0">
                <a:latin typeface="Arial" panose="020B0604020202020204" pitchFamily="34" charset="0"/>
                <a:ea typeface="宋体" panose="02010600030101010101" pitchFamily="2" charset="-122"/>
              </a:rPr>
              <a:t> (宋何罪之有?)； </a:t>
            </a:r>
            <a:endParaRPr lang="zh-CN" altLang="en-US" sz="36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“如……何”</a:t>
            </a:r>
            <a:r>
              <a:rPr lang="zh-CN" altLang="en-US" sz="3600" b="1" dirty="0">
                <a:latin typeface="Arial" panose="020B0604020202020204" pitchFamily="34" charset="0"/>
                <a:ea typeface="宋体" panose="02010600030101010101" pitchFamily="2" charset="-122"/>
              </a:rPr>
              <a:t>（如太行王屋何？）； </a:t>
            </a:r>
            <a:endParaRPr lang="zh-CN" altLang="en-US" sz="36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“唯……是</a:t>
            </a:r>
            <a:r>
              <a:rPr lang="en-US" altLang="zh-CN" sz="3600" b="1">
                <a:solidFill>
                  <a:srgbClr val="FF0000"/>
                </a:solidFill>
                <a:latin typeface="Arial" panose="020B0604020202020204" pitchFamily="34" charset="0"/>
              </a:rPr>
              <a:t>……”</a:t>
            </a:r>
            <a:r>
              <a:rPr lang="zh-CN" altLang="en-US" sz="3600" b="1" dirty="0">
                <a:latin typeface="Arial" panose="020B0604020202020204" pitchFamily="34" charset="0"/>
                <a:ea typeface="宋体" panose="02010600030101010101" pitchFamily="2" charset="-122"/>
              </a:rPr>
              <a:t>（唯余马首是瞻）； </a:t>
            </a:r>
            <a:endParaRPr lang="zh-CN" altLang="en-US" sz="36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“非唯……抑亦</a:t>
            </a:r>
            <a:r>
              <a:rPr lang="en-US" altLang="zh-CN" sz="3600" b="1">
                <a:solidFill>
                  <a:srgbClr val="FF0000"/>
                </a:solidFill>
                <a:latin typeface="Arial" panose="020B0604020202020204" pitchFamily="34" charset="0"/>
              </a:rPr>
              <a:t>……”</a:t>
            </a:r>
            <a:r>
              <a:rPr lang="zh-CN" altLang="en-US" sz="3600" b="1" dirty="0">
                <a:latin typeface="Arial" panose="020B0604020202020204" pitchFamily="34" charset="0"/>
                <a:ea typeface="宋体" panose="02010600030101010101" pitchFamily="2" charset="-122"/>
              </a:rPr>
              <a:t>（非唯天时，抑亦人谋。）； </a:t>
            </a:r>
            <a:endParaRPr lang="zh-CN" altLang="en-US" sz="36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“不亦……乎”</a:t>
            </a:r>
            <a:r>
              <a:rPr lang="zh-CN" altLang="en-US" sz="3600" b="1" dirty="0">
                <a:latin typeface="Arial" panose="020B0604020202020204" pitchFamily="34" charset="0"/>
                <a:ea typeface="宋体" panose="02010600030101010101" pitchFamily="2" charset="-122"/>
              </a:rPr>
              <a:t>（不亦说乎？）； </a:t>
            </a:r>
            <a:endParaRPr lang="zh-CN" altLang="en-US" sz="36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“何……之为”</a:t>
            </a:r>
            <a:r>
              <a:rPr lang="zh-CN" altLang="en-US" sz="3600" b="1" dirty="0">
                <a:latin typeface="Arial" panose="020B0604020202020204" pitchFamily="34" charset="0"/>
                <a:ea typeface="宋体" panose="02010600030101010101" pitchFamily="2" charset="-122"/>
              </a:rPr>
              <a:t>（秦则无礼，何施之为？）； </a:t>
            </a:r>
            <a:endParaRPr lang="zh-CN" altLang="en-US" sz="36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“无乃……乎</a:t>
            </a:r>
            <a:r>
              <a:rPr lang="zh-CN" altLang="en-US" sz="3600" b="1" dirty="0">
                <a:latin typeface="Arial" panose="020B0604020202020204" pitchFamily="34" charset="0"/>
                <a:ea typeface="宋体" panose="02010600030101010101" pitchFamily="2" charset="-122"/>
              </a:rPr>
              <a:t>（无乃不可乎？）； </a:t>
            </a:r>
            <a:endParaRPr lang="zh-CN" altLang="en-US" sz="36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“可得……欤”</a:t>
            </a:r>
            <a:r>
              <a:rPr lang="zh-CN" altLang="en-US" sz="3600" b="1" dirty="0">
                <a:latin typeface="Arial" panose="020B0604020202020204" pitchFamily="34" charset="0"/>
                <a:ea typeface="宋体" panose="02010600030101010101" pitchFamily="2" charset="-122"/>
              </a:rPr>
              <a:t>（可得闻欤？）； </a:t>
            </a:r>
            <a:endParaRPr lang="zh-CN" altLang="en-US" sz="36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“得无……乎”</a:t>
            </a:r>
            <a:r>
              <a:rPr lang="zh-CN" altLang="en-US" sz="3600" b="1" dirty="0">
                <a:latin typeface="Arial" panose="020B0604020202020204" pitchFamily="34" charset="0"/>
                <a:ea typeface="宋体" panose="02010600030101010101" pitchFamily="2" charset="-122"/>
              </a:rPr>
              <a:t>（得无异乎？） </a:t>
            </a:r>
            <a:endParaRPr lang="zh-CN" altLang="en-US" sz="36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578" name="标题 24577"/>
          <p:cNvSpPr>
            <a:spLocks noGrp="1" noRot="1"/>
          </p:cNvSpPr>
          <p:nvPr>
            <p:ph type="title"/>
          </p:nvPr>
        </p:nvSpPr>
        <p:spPr>
          <a:xfrm>
            <a:off x="179388" y="908050"/>
            <a:ext cx="8569325" cy="936625"/>
          </a:xfrm>
          <a:solidFill>
            <a:srgbClr val="3333FF"/>
          </a:solidFill>
          <a:ln>
            <a:solidFill>
              <a:srgbClr val="FF0000"/>
            </a:solidFill>
            <a:miter/>
          </a:ln>
        </p:spPr>
        <p:txBody>
          <a:bodyPr wrap="square" anchor="ctr"/>
          <a:p>
            <a:pPr algn="l"/>
            <a:r>
              <a:rPr lang="en-US" altLang="zh-CN" b="1" dirty="0">
                <a:solidFill>
                  <a:schemeClr val="bg1"/>
                </a:solidFill>
                <a:latin typeface="华文中宋" pitchFamily="2" charset="-122"/>
                <a:ea typeface="华文中宋" pitchFamily="2" charset="-122"/>
              </a:rPr>
              <a:t>1</a:t>
            </a:r>
            <a:r>
              <a:rPr lang="zh-CN" altLang="en-US" b="1" dirty="0">
                <a:solidFill>
                  <a:schemeClr val="bg1"/>
                </a:solidFill>
                <a:latin typeface="华文中宋" pitchFamily="2" charset="-122"/>
                <a:ea typeface="华文中宋" pitchFamily="2" charset="-122"/>
              </a:rPr>
              <a:t>、找名词（或代词），定句读。</a:t>
            </a:r>
            <a:endParaRPr lang="zh-CN" altLang="en-US" b="1" dirty="0">
              <a:solidFill>
                <a:schemeClr val="bg1"/>
              </a:solidFill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24579" name="内容占位符 24578"/>
          <p:cNvSpPr>
            <a:spLocks noGrp="1" noRot="1"/>
          </p:cNvSpPr>
          <p:nvPr>
            <p:ph idx="1"/>
          </p:nvPr>
        </p:nvSpPr>
        <p:spPr>
          <a:xfrm>
            <a:off x="250825" y="1844675"/>
            <a:ext cx="6119813" cy="1008063"/>
          </a:xfrm>
          <a:solidFill>
            <a:srgbClr val="3333FF"/>
          </a:solidFill>
          <a:ln>
            <a:solidFill>
              <a:srgbClr val="FF0000"/>
            </a:solidFill>
            <a:miter/>
          </a:ln>
        </p:spPr>
        <p:txBody>
          <a:bodyPr wrap="square" anchor="ctr"/>
          <a:p>
            <a:pPr marL="0" indent="0">
              <a:spcBef>
                <a:spcPct val="0"/>
              </a:spcBef>
              <a:buClrTx/>
              <a:buNone/>
            </a:pPr>
            <a:r>
              <a:rPr lang="en-US" altLang="zh-CN" sz="4800" b="1" dirty="0">
                <a:solidFill>
                  <a:schemeClr val="bg1"/>
                </a:solidFill>
                <a:latin typeface="华文中宋" pitchFamily="2" charset="-122"/>
                <a:ea typeface="华文中宋" pitchFamily="2" charset="-122"/>
              </a:rPr>
              <a:t>2</a:t>
            </a:r>
            <a:r>
              <a:rPr lang="zh-CN" altLang="en-US" sz="4800" b="1" dirty="0">
                <a:solidFill>
                  <a:schemeClr val="bg1"/>
                </a:solidFill>
                <a:latin typeface="华文中宋" pitchFamily="2" charset="-122"/>
                <a:ea typeface="华文中宋" pitchFamily="2" charset="-122"/>
              </a:rPr>
              <a:t>、找虚词，定句读。</a:t>
            </a:r>
            <a:endParaRPr lang="zh-CN" altLang="en-US" sz="4800" b="1" dirty="0">
              <a:solidFill>
                <a:schemeClr val="bg1"/>
              </a:solidFill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24580" name="矩形 24579"/>
          <p:cNvSpPr>
            <a:spLocks noRot="1"/>
          </p:cNvSpPr>
          <p:nvPr/>
        </p:nvSpPr>
        <p:spPr>
          <a:xfrm>
            <a:off x="250825" y="2997200"/>
            <a:ext cx="6119813" cy="868363"/>
          </a:xfrm>
          <a:prstGeom prst="rect">
            <a:avLst/>
          </a:prstGeom>
          <a:solidFill>
            <a:srgbClr val="3333FF"/>
          </a:solidFill>
          <a:ln w="952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/>
          <a:p>
            <a:r>
              <a:rPr lang="en-US" altLang="zh-CN" sz="4400" b="1" dirty="0">
                <a:solidFill>
                  <a:schemeClr val="bg1"/>
                </a:solidFill>
                <a:latin typeface="Arial" panose="020B0604020202020204" pitchFamily="34" charset="0"/>
              </a:rPr>
              <a:t>3</a:t>
            </a:r>
            <a:r>
              <a:rPr lang="zh-CN" altLang="en-US" sz="4400" b="1" dirty="0">
                <a:solidFill>
                  <a:schemeClr val="bg1"/>
                </a:solidFill>
                <a:latin typeface="Arial" panose="020B0604020202020204" pitchFamily="34" charset="0"/>
              </a:rPr>
              <a:t>、对话、引文定句读。</a:t>
            </a:r>
            <a:r>
              <a:rPr lang="zh-CN" altLang="en-US" sz="4400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endParaRPr lang="zh-CN" altLang="en-US" sz="44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24581" name="矩形 24580"/>
          <p:cNvSpPr>
            <a:spLocks noRot="1"/>
          </p:cNvSpPr>
          <p:nvPr/>
        </p:nvSpPr>
        <p:spPr>
          <a:xfrm>
            <a:off x="250825" y="3860800"/>
            <a:ext cx="6119813" cy="865188"/>
          </a:xfrm>
          <a:prstGeom prst="rect">
            <a:avLst/>
          </a:prstGeom>
          <a:solidFill>
            <a:srgbClr val="3333FF"/>
          </a:solidFill>
          <a:ln w="952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/>
          <a:p>
            <a:r>
              <a:rPr lang="en-US" altLang="zh-CN" sz="4800" b="1" dirty="0">
                <a:solidFill>
                  <a:schemeClr val="bg1"/>
                </a:solidFill>
                <a:latin typeface="华文中宋" pitchFamily="2" charset="-122"/>
                <a:ea typeface="华文中宋" pitchFamily="2" charset="-122"/>
              </a:rPr>
              <a:t>4</a:t>
            </a:r>
            <a:r>
              <a:rPr lang="zh-CN" altLang="en-US" sz="4800" b="1" dirty="0">
                <a:solidFill>
                  <a:schemeClr val="bg1"/>
                </a:solidFill>
                <a:latin typeface="华文中宋" pitchFamily="2" charset="-122"/>
                <a:ea typeface="华文中宋" pitchFamily="2" charset="-122"/>
              </a:rPr>
              <a:t>、据修辞，定句断。</a:t>
            </a:r>
            <a:endParaRPr lang="zh-CN" altLang="en-US" sz="4800" b="1" dirty="0">
              <a:solidFill>
                <a:schemeClr val="bg1"/>
              </a:solidFill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24582" name="矩形 24581"/>
          <p:cNvSpPr>
            <a:spLocks noRot="1"/>
          </p:cNvSpPr>
          <p:nvPr/>
        </p:nvSpPr>
        <p:spPr>
          <a:xfrm>
            <a:off x="250825" y="4797425"/>
            <a:ext cx="6121400" cy="868363"/>
          </a:xfrm>
          <a:prstGeom prst="rect">
            <a:avLst/>
          </a:prstGeom>
          <a:solidFill>
            <a:srgbClr val="3333FF"/>
          </a:solidFill>
          <a:ln w="952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/>
          <a:p>
            <a:r>
              <a:rPr lang="en-US" altLang="zh-CN" sz="4800" b="1" dirty="0">
                <a:solidFill>
                  <a:schemeClr val="bg1"/>
                </a:solidFill>
                <a:latin typeface="华文中宋" pitchFamily="2" charset="-122"/>
                <a:ea typeface="华文中宋" pitchFamily="2" charset="-122"/>
              </a:rPr>
              <a:t>5</a:t>
            </a:r>
            <a:r>
              <a:rPr lang="zh-CN" altLang="en-US" sz="4800" b="1" dirty="0">
                <a:solidFill>
                  <a:schemeClr val="bg1"/>
                </a:solidFill>
                <a:latin typeface="华文中宋" pitchFamily="2" charset="-122"/>
                <a:ea typeface="华文中宋" pitchFamily="2" charset="-122"/>
              </a:rPr>
              <a:t>、依总分，定句读。</a:t>
            </a:r>
            <a:endParaRPr lang="zh-CN" altLang="en-US" sz="4800" b="1" dirty="0">
              <a:solidFill>
                <a:schemeClr val="bg1"/>
              </a:solidFill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24583" name="文本框 24582"/>
          <p:cNvSpPr txBox="1"/>
          <p:nvPr/>
        </p:nvSpPr>
        <p:spPr>
          <a:xfrm>
            <a:off x="0" y="0"/>
            <a:ext cx="6516688" cy="823913"/>
          </a:xfrm>
          <a:prstGeom prst="rect">
            <a:avLst/>
          </a:prstGeom>
          <a:solidFill>
            <a:srgbClr val="FF0000"/>
          </a:solidFill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4800" b="1" dirty="0">
                <a:solidFill>
                  <a:schemeClr val="bg1"/>
                </a:solidFill>
                <a:latin typeface="华文新魏" pitchFamily="2" charset="-122"/>
                <a:ea typeface="华文新魏" pitchFamily="2" charset="-122"/>
              </a:rPr>
              <a:t>小结：文言断句的方法</a:t>
            </a:r>
            <a:r>
              <a:rPr lang="zh-CN" altLang="en-US" sz="4800" b="1" dirty="0">
                <a:solidFill>
                  <a:schemeClr val="bg1"/>
                </a:solidFill>
                <a:latin typeface="Times New Roman" panose="02020603050405020304" pitchFamily="18" charset="0"/>
                <a:ea typeface="隶书" pitchFamily="49" charset="-122"/>
              </a:rPr>
              <a:t>     </a:t>
            </a:r>
            <a:endParaRPr lang="zh-CN" altLang="en-US" sz="4800" b="1" dirty="0">
              <a:solidFill>
                <a:schemeClr val="bg1"/>
              </a:solidFill>
              <a:latin typeface="Times New Roman" panose="02020603050405020304" pitchFamily="18" charset="0"/>
              <a:ea typeface="隶书" pitchFamily="49" charset="-122"/>
            </a:endParaRPr>
          </a:p>
        </p:txBody>
      </p:sp>
      <p:sp>
        <p:nvSpPr>
          <p:cNvPr id="24584" name="文本框 24583"/>
          <p:cNvSpPr txBox="1"/>
          <p:nvPr/>
        </p:nvSpPr>
        <p:spPr>
          <a:xfrm>
            <a:off x="7164388" y="2781300"/>
            <a:ext cx="1366837" cy="3140075"/>
          </a:xfrm>
          <a:prstGeom prst="rect">
            <a:avLst/>
          </a:prstGeom>
          <a:solidFill>
            <a:srgbClr val="CC0000"/>
          </a:solidFill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4000" dirty="0">
                <a:solidFill>
                  <a:schemeClr val="bg1"/>
                </a:solidFill>
                <a:latin typeface="Arial" panose="020B0604020202020204" pitchFamily="34" charset="0"/>
                <a:ea typeface="华文中宋" pitchFamily="2" charset="-122"/>
              </a:rPr>
              <a:t>实际操作中要综合运用</a:t>
            </a:r>
            <a:endParaRPr lang="zh-CN" altLang="en-US" sz="4000" dirty="0">
              <a:solidFill>
                <a:schemeClr val="bg1"/>
              </a:solidFill>
              <a:latin typeface="Arial" panose="020B0604020202020204" pitchFamily="34" charset="0"/>
              <a:ea typeface="华文中宋" pitchFamily="2" charset="-122"/>
            </a:endParaRPr>
          </a:p>
        </p:txBody>
      </p:sp>
      <p:sp>
        <p:nvSpPr>
          <p:cNvPr id="24585" name="右箭头 24584"/>
          <p:cNvSpPr/>
          <p:nvPr/>
        </p:nvSpPr>
        <p:spPr>
          <a:xfrm>
            <a:off x="6372225" y="4076700"/>
            <a:ext cx="792163" cy="288925"/>
          </a:xfrm>
          <a:prstGeom prst="rightArrow">
            <a:avLst>
              <a:gd name="adj1" fmla="val 50000"/>
              <a:gd name="adj2" fmla="val 68531"/>
            </a:avLst>
          </a:prstGeom>
          <a:solidFill>
            <a:srgbClr val="CC00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25609" name="文本框 24585"/>
          <p:cNvSpPr txBox="1"/>
          <p:nvPr/>
        </p:nvSpPr>
        <p:spPr>
          <a:xfrm>
            <a:off x="303213" y="5883275"/>
            <a:ext cx="184150" cy="3667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4587" name="矩形 24586"/>
          <p:cNvSpPr>
            <a:spLocks noRot="1"/>
          </p:cNvSpPr>
          <p:nvPr/>
        </p:nvSpPr>
        <p:spPr>
          <a:xfrm>
            <a:off x="250825" y="5734050"/>
            <a:ext cx="6911975" cy="895350"/>
          </a:xfrm>
          <a:prstGeom prst="rect">
            <a:avLst/>
          </a:prstGeom>
          <a:solidFill>
            <a:srgbClr val="3333FF"/>
          </a:solidFill>
          <a:ln w="952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/>
          <a:p>
            <a:r>
              <a:rPr lang="en-US" altLang="zh-CN" sz="3600" b="1" dirty="0">
                <a:solidFill>
                  <a:schemeClr val="bg1"/>
                </a:solidFill>
                <a:latin typeface="华文中宋" pitchFamily="2" charset="-122"/>
                <a:ea typeface="华文中宋" pitchFamily="2" charset="-122"/>
              </a:rPr>
              <a:t>6</a:t>
            </a:r>
            <a:r>
              <a:rPr lang="zh-CN" altLang="en-US" sz="3600" b="1" dirty="0">
                <a:solidFill>
                  <a:schemeClr val="bg1"/>
                </a:solidFill>
                <a:latin typeface="华文中宋" pitchFamily="2" charset="-122"/>
                <a:ea typeface="华文中宋" pitchFamily="2" charset="-122"/>
              </a:rPr>
              <a:t>、</a:t>
            </a:r>
            <a:r>
              <a:rPr lang="zh-CN" altLang="en-US" sz="3600" b="1" dirty="0">
                <a:solidFill>
                  <a:schemeClr val="bg1"/>
                </a:solidFill>
                <a:latin typeface="Arial" panose="020B0604020202020204" pitchFamily="34" charset="0"/>
              </a:rPr>
              <a:t>借助句子成分及固定结构断句</a:t>
            </a:r>
            <a:endParaRPr lang="zh-CN" altLang="en-US" sz="3600" b="1" dirty="0">
              <a:solidFill>
                <a:schemeClr val="bg1"/>
              </a:solidFill>
              <a:latin typeface="华文中宋" pitchFamily="2" charset="-122"/>
              <a:ea typeface="华文中宋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charRg st="0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579">
                                            <p:txEl>
                                              <p:charRg st="0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4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4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 animBg="1"/>
      <p:bldP spid="24579" grpId="0" animBg="1" build="p"/>
      <p:bldP spid="24580" grpId="0" animBg="1"/>
      <p:bldP spid="24581" grpId="0" animBg="1"/>
      <p:bldP spid="24582" grpId="0" animBg="1"/>
      <p:bldP spid="24583" grpId="0" animBg="1"/>
      <p:bldP spid="24584" grpId="0" animBg="1"/>
      <p:bldP spid="2458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内容占位符 5121"/>
          <p:cNvSpPr>
            <a:spLocks noGrp="1" noRot="1"/>
          </p:cNvSpPr>
          <p:nvPr>
            <p:ph idx="1"/>
          </p:nvPr>
        </p:nvSpPr>
        <p:spPr>
          <a:xfrm>
            <a:off x="179388" y="762000"/>
            <a:ext cx="8736012" cy="5187950"/>
          </a:xfrm>
          <a:ln/>
        </p:spPr>
        <p:txBody>
          <a:bodyPr anchor="t"/>
          <a:p>
            <a:pPr>
              <a:lnSpc>
                <a:spcPct val="90000"/>
              </a:lnSpc>
            </a:pPr>
            <a:r>
              <a:rPr lang="zh-CN" altLang="en-US" b="1"/>
              <a:t>曾有一个故事，有一个富翁生性吝啬，聘请教书先生时，讲明膳食很微薄。当时，这位教书先生一口应允了。但借口恐怕口说无凭，写了一张没有加标点符号的合约：“</a:t>
            </a:r>
            <a:r>
              <a:rPr lang="zh-CN" altLang="en-US" b="1">
                <a:solidFill>
                  <a:srgbClr val="FF0000"/>
                </a:solidFill>
              </a:rPr>
              <a:t>无鸡鸭亦可无鱼肉亦可青菜一碟足矣。</a:t>
            </a:r>
            <a:r>
              <a:rPr lang="zh-CN" altLang="en-US" b="1"/>
              <a:t>”富翁根据自己主观愿望。理解为“</a:t>
            </a:r>
            <a:r>
              <a:rPr lang="zh-CN" altLang="en-US" b="1" u="sng"/>
              <a:t>                                                             </a:t>
            </a:r>
            <a:r>
              <a:rPr lang="zh-CN" altLang="en-US" b="1"/>
              <a:t>”欣然签字。谁知吃第一顿饭时，教书先生就大喊大叫：“怎么尽是素菜，没有荤菜？我们不是约定了</a:t>
            </a:r>
            <a:r>
              <a:rPr lang="zh-CN" altLang="en-US" b="1" u="sng"/>
              <a:t>                                                                </a:t>
            </a:r>
            <a:r>
              <a:rPr lang="zh-CN" altLang="en-US" b="1"/>
              <a:t>的么？”弄得这个富翁哭笑不得。</a:t>
            </a:r>
            <a:br>
              <a:rPr lang="zh-CN" altLang="en-US" b="1"/>
            </a:br>
            <a:r>
              <a:rPr lang="zh-CN" altLang="en-US" sz="2800" b="1"/>
              <a:t>   </a:t>
            </a:r>
            <a:br>
              <a:rPr lang="zh-CN" altLang="en-US" sz="2800" b="1"/>
            </a:br>
            <a:r>
              <a:rPr lang="zh-CN" altLang="en-US" sz="2800" b="1"/>
              <a:t>    </a:t>
            </a:r>
            <a:endParaRPr lang="zh-CN" altLang="en-US" sz="2800"/>
          </a:p>
          <a:p>
            <a:pPr>
              <a:lnSpc>
                <a:spcPct val="90000"/>
              </a:lnSpc>
            </a:pPr>
            <a:endParaRPr lang="zh-CN" altLang="en-US" sz="2800"/>
          </a:p>
        </p:txBody>
      </p:sp>
      <p:sp>
        <p:nvSpPr>
          <p:cNvPr id="5123" name="文本框 5122"/>
          <p:cNvSpPr txBox="1"/>
          <p:nvPr/>
        </p:nvSpPr>
        <p:spPr>
          <a:xfrm>
            <a:off x="685800" y="3352800"/>
            <a:ext cx="7620000" cy="519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无鸡鸭亦可，无鱼肉亦可，青菜一碟足矣。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5124" name="文本框 5123"/>
          <p:cNvSpPr txBox="1"/>
          <p:nvPr/>
        </p:nvSpPr>
        <p:spPr>
          <a:xfrm>
            <a:off x="1143000" y="4652963"/>
            <a:ext cx="8001000" cy="51911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无鸡，鸭亦可；无鱼，肉亦可；青菜一碟足矣。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charRg st="0" end="30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>
                                            <p:txEl>
                                              <p:charRg st="0" end="30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>
                                            <p:txEl>
                                              <p:charRg st="0" end="30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build="p"/>
      <p:bldP spid="5123" grpId="0"/>
      <p:bldP spid="51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内容占位符 6145"/>
          <p:cNvSpPr>
            <a:spLocks noGrp="1" noRot="1"/>
          </p:cNvSpPr>
          <p:nvPr>
            <p:ph idx="1"/>
          </p:nvPr>
        </p:nvSpPr>
        <p:spPr>
          <a:xfrm>
            <a:off x="323850" y="1052513"/>
            <a:ext cx="8351838" cy="4824412"/>
          </a:xfrm>
          <a:ln/>
        </p:spPr>
        <p:txBody>
          <a:bodyPr anchor="t"/>
          <a:p>
            <a:pPr>
              <a:lnSpc>
                <a:spcPct val="90000"/>
              </a:lnSpc>
              <a:buNone/>
            </a:pPr>
            <a:r>
              <a:rPr lang="zh-CN" altLang="en-US" sz="4000" b="1" dirty="0">
                <a:solidFill>
                  <a:srgbClr val="3333FF"/>
                </a:solidFill>
                <a:latin typeface="华文中宋" pitchFamily="2" charset="-122"/>
                <a:ea typeface="华文中宋" pitchFamily="2" charset="-122"/>
              </a:rPr>
              <a:t>第一步</a:t>
            </a:r>
            <a:r>
              <a:rPr lang="en-US" altLang="zh-CN" sz="4000" b="1">
                <a:solidFill>
                  <a:srgbClr val="3333FF"/>
                </a:solidFill>
                <a:latin typeface="华文中宋" pitchFamily="2" charset="-122"/>
                <a:ea typeface="华文中宋" pitchFamily="2" charset="-122"/>
              </a:rPr>
              <a:t>:</a:t>
            </a:r>
            <a:r>
              <a:rPr lang="zh-CN" altLang="en-US" sz="4000" b="1" dirty="0">
                <a:latin typeface="华文中宋" pitchFamily="2" charset="-122"/>
                <a:ea typeface="华文中宋" pitchFamily="2" charset="-122"/>
              </a:rPr>
              <a:t>通读全文，弄懂大意。</a:t>
            </a:r>
            <a:endParaRPr lang="zh-CN" altLang="en-US" sz="4000" b="1" dirty="0">
              <a:latin typeface="华文中宋" pitchFamily="2" charset="-122"/>
              <a:ea typeface="华文中宋" pitchFamily="2" charset="-122"/>
            </a:endParaRPr>
          </a:p>
          <a:p>
            <a:pPr>
              <a:lnSpc>
                <a:spcPct val="90000"/>
              </a:lnSpc>
              <a:buNone/>
            </a:pPr>
            <a:r>
              <a:rPr lang="zh-CN" altLang="en-US" sz="4000" b="1" dirty="0">
                <a:solidFill>
                  <a:srgbClr val="3333FF"/>
                </a:solidFill>
                <a:latin typeface="华文中宋" pitchFamily="2" charset="-122"/>
                <a:ea typeface="华文中宋" pitchFamily="2" charset="-122"/>
              </a:rPr>
              <a:t>第二步</a:t>
            </a:r>
            <a:r>
              <a:rPr lang="en-US" altLang="zh-CN" sz="4000" b="1">
                <a:solidFill>
                  <a:srgbClr val="3333FF"/>
                </a:solidFill>
                <a:latin typeface="华文中宋" pitchFamily="2" charset="-122"/>
                <a:ea typeface="华文中宋" pitchFamily="2" charset="-122"/>
              </a:rPr>
              <a:t>:</a:t>
            </a:r>
            <a:r>
              <a:rPr lang="zh-CN" altLang="en-US" sz="4000" b="1" dirty="0">
                <a:latin typeface="华文中宋" pitchFamily="2" charset="-122"/>
                <a:ea typeface="华文中宋" pitchFamily="2" charset="-122"/>
              </a:rPr>
              <a:t>循序渐进，先易后难。将能   </a:t>
            </a:r>
            <a:endParaRPr lang="zh-CN" altLang="en-US" sz="4000" b="1" dirty="0">
              <a:latin typeface="华文中宋" pitchFamily="2" charset="-122"/>
              <a:ea typeface="华文中宋" pitchFamily="2" charset="-122"/>
            </a:endParaRPr>
          </a:p>
          <a:p>
            <a:pPr>
              <a:lnSpc>
                <a:spcPct val="90000"/>
              </a:lnSpc>
              <a:buNone/>
            </a:pPr>
            <a:r>
              <a:rPr lang="zh-CN" altLang="en-US" sz="4000" b="1" dirty="0">
                <a:latin typeface="华文中宋" pitchFamily="2" charset="-122"/>
                <a:ea typeface="华文中宋" pitchFamily="2" charset="-122"/>
              </a:rPr>
              <a:t>  断开的先断开，逐步缩小范围，然后集中精力分析难断句与上下文的联系。</a:t>
            </a:r>
            <a:endParaRPr lang="zh-CN" altLang="en-US" sz="4000" b="1" dirty="0">
              <a:latin typeface="华文中宋" pitchFamily="2" charset="-122"/>
              <a:ea typeface="华文中宋" pitchFamily="2" charset="-122"/>
            </a:endParaRPr>
          </a:p>
          <a:p>
            <a:pPr>
              <a:lnSpc>
                <a:spcPct val="90000"/>
              </a:lnSpc>
              <a:buNone/>
            </a:pPr>
            <a:r>
              <a:rPr lang="zh-CN" altLang="en-US" sz="4000" b="1" dirty="0">
                <a:solidFill>
                  <a:srgbClr val="3333FF"/>
                </a:solidFill>
                <a:latin typeface="华文中宋" pitchFamily="2" charset="-122"/>
                <a:ea typeface="华文中宋" pitchFamily="2" charset="-122"/>
              </a:rPr>
              <a:t>第三步</a:t>
            </a:r>
            <a:r>
              <a:rPr lang="en-US" altLang="zh-CN" sz="4000" b="1">
                <a:solidFill>
                  <a:srgbClr val="3333FF"/>
                </a:solidFill>
                <a:latin typeface="华文中宋" pitchFamily="2" charset="-122"/>
                <a:ea typeface="华文中宋" pitchFamily="2" charset="-122"/>
              </a:rPr>
              <a:t>:</a:t>
            </a:r>
            <a:r>
              <a:rPr lang="zh-CN" altLang="en-US" sz="4000" b="1" dirty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借助“特征”，巧妙断句。</a:t>
            </a:r>
            <a:endParaRPr lang="zh-CN" altLang="en-US" sz="4000" dirty="0">
              <a:solidFill>
                <a:srgbClr val="FF0000"/>
              </a:solidFill>
            </a:endParaRPr>
          </a:p>
        </p:txBody>
      </p:sp>
      <p:sp>
        <p:nvSpPr>
          <p:cNvPr id="7170" name="文本框 6146"/>
          <p:cNvSpPr txBox="1"/>
          <p:nvPr/>
        </p:nvSpPr>
        <p:spPr>
          <a:xfrm>
            <a:off x="179388" y="188913"/>
            <a:ext cx="2520950" cy="701675"/>
          </a:xfrm>
          <a:prstGeom prst="rect">
            <a:avLst/>
          </a:prstGeom>
          <a:solidFill>
            <a:srgbClr val="CC0000"/>
          </a:solidFill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华文中宋" pitchFamily="2" charset="-122"/>
              </a:rPr>
              <a:t>断句步骤</a:t>
            </a:r>
            <a:endParaRPr lang="zh-CN" altLang="en-US" sz="4000" dirty="0">
              <a:solidFill>
                <a:schemeClr val="bg1"/>
              </a:solidFill>
              <a:latin typeface="Times New Roman" panose="02020603050405020304" pitchFamily="18" charset="0"/>
              <a:ea typeface="华文中宋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charRg st="0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6">
                                            <p:txEl>
                                              <p:charRg st="0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charRg st="15" end="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46">
                                            <p:txEl>
                                              <p:charRg st="15" end="3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charRg st="35" end="7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146">
                                            <p:txEl>
                                              <p:charRg st="35" end="7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charRg st="71" end="8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146">
                                            <p:txEl>
                                              <p:charRg st="71" end="8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内容占位符 7169"/>
          <p:cNvSpPr>
            <a:spLocks noGrp="1" noRot="1"/>
          </p:cNvSpPr>
          <p:nvPr>
            <p:ph idx="1"/>
          </p:nvPr>
        </p:nvSpPr>
        <p:spPr>
          <a:xfrm>
            <a:off x="179388" y="1341438"/>
            <a:ext cx="8569325" cy="4895850"/>
          </a:xfrm>
          <a:solidFill>
            <a:schemeClr val="bg1"/>
          </a:solidFill>
          <a:ln>
            <a:solidFill>
              <a:srgbClr val="FF0000"/>
            </a:solidFill>
            <a:miter/>
          </a:ln>
        </p:spPr>
        <p:txBody>
          <a:bodyPr anchor="t"/>
          <a:p>
            <a:pPr>
              <a:buNone/>
            </a:pPr>
            <a:r>
              <a:rPr lang="zh-CN" altLang="en-US" sz="3600" b="1">
                <a:latin typeface="宋体" panose="02010600030101010101" pitchFamily="2" charset="-122"/>
              </a:rPr>
              <a:t>      </a:t>
            </a:r>
            <a:r>
              <a:rPr lang="zh-CN" altLang="en-US" sz="4000" b="1">
                <a:latin typeface="华文中宋" pitchFamily="2" charset="-122"/>
                <a:ea typeface="华文中宋" pitchFamily="2" charset="-122"/>
              </a:rPr>
              <a:t>和现代汉语一样，名词或代词一般也常常作句子的主语和宾语，因此找出文中</a:t>
            </a:r>
            <a:r>
              <a:rPr lang="zh-CN" altLang="en-US" sz="4000" b="1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反复出现的名词或代词</a:t>
            </a:r>
            <a:r>
              <a:rPr lang="zh-CN" altLang="en-US" sz="4000" b="1">
                <a:latin typeface="华文中宋" pitchFamily="2" charset="-122"/>
                <a:ea typeface="华文中宋" pitchFamily="2" charset="-122"/>
              </a:rPr>
              <a:t>，就可以确定停顿的位置。</a:t>
            </a:r>
            <a:endParaRPr lang="zh-CN" altLang="en-US" sz="4000" b="1">
              <a:latin typeface="华文中宋" pitchFamily="2" charset="-122"/>
              <a:ea typeface="华文中宋" pitchFamily="2" charset="-122"/>
            </a:endParaRPr>
          </a:p>
          <a:p>
            <a:pPr>
              <a:buNone/>
            </a:pPr>
            <a:r>
              <a:rPr lang="zh-CN" altLang="en-US" sz="4000" b="1">
                <a:latin typeface="华文中宋" pitchFamily="2" charset="-122"/>
                <a:ea typeface="华文中宋" pitchFamily="2" charset="-122"/>
              </a:rPr>
              <a:t>     需要注意的是，文言文中，人名第一次出现时往往用全称，以后再出现就</a:t>
            </a:r>
            <a:r>
              <a:rPr lang="zh-CN" altLang="en-US" sz="4000" b="1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只提名不提姓</a:t>
            </a:r>
            <a:r>
              <a:rPr lang="zh-CN" altLang="en-US" sz="4000" b="1">
                <a:latin typeface="华文中宋" pitchFamily="2" charset="-122"/>
                <a:ea typeface="华文中宋" pitchFamily="2" charset="-122"/>
              </a:rPr>
              <a:t>了。</a:t>
            </a:r>
            <a:endParaRPr lang="zh-CN" altLang="en-US" sz="4000"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8194" name="矩形 7170"/>
          <p:cNvSpPr/>
          <p:nvPr/>
        </p:nvSpPr>
        <p:spPr>
          <a:xfrm>
            <a:off x="250825" y="188913"/>
            <a:ext cx="8497888" cy="1052512"/>
          </a:xfrm>
          <a:prstGeom prst="rect">
            <a:avLst/>
          </a:prstGeom>
          <a:solidFill>
            <a:srgbClr val="3333FF"/>
          </a:solidFill>
          <a:ln w="952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/>
          <a:p>
            <a:r>
              <a:rPr lang="zh-CN" altLang="en-US" sz="3600" b="1" dirty="0">
                <a:solidFill>
                  <a:schemeClr val="bg1"/>
                </a:solidFill>
                <a:latin typeface="华文中宋" pitchFamily="2" charset="-122"/>
                <a:ea typeface="华文中宋" pitchFamily="2" charset="-122"/>
              </a:rPr>
              <a:t>规律一： 找名词（或代词），定句</a:t>
            </a:r>
            <a:r>
              <a:rPr lang="zh-CN" altLang="en-US" sz="3600" b="1" dirty="0">
                <a:solidFill>
                  <a:schemeClr val="bg1"/>
                </a:solidFill>
                <a:latin typeface="Arial" panose="020B0604020202020204" pitchFamily="34" charset="0"/>
              </a:rPr>
              <a:t>读</a:t>
            </a:r>
            <a:r>
              <a:rPr lang="zh-CN" altLang="en-US" sz="3600" b="1" dirty="0">
                <a:solidFill>
                  <a:schemeClr val="bg1"/>
                </a:solidFill>
                <a:latin typeface="华文中宋" pitchFamily="2" charset="-122"/>
                <a:ea typeface="华文中宋" pitchFamily="2" charset="-122"/>
              </a:rPr>
              <a:t>。</a:t>
            </a:r>
            <a:endParaRPr lang="zh-CN" altLang="en-US" sz="3600" b="1" dirty="0">
              <a:solidFill>
                <a:schemeClr val="bg1"/>
              </a:solidFill>
              <a:latin typeface="华文中宋" pitchFamily="2" charset="-122"/>
              <a:ea typeface="华文中宋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charRg st="0" end="6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70">
                                            <p:txEl>
                                              <p:charRg st="0" end="6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charRg st="63" end="10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170">
                                            <p:txEl>
                                              <p:charRg st="63" end="10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nimBg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7" name="文本占位符 8193"/>
          <p:cNvSpPr>
            <a:spLocks noGrp="1" noRot="1"/>
          </p:cNvSpPr>
          <p:nvPr>
            <p:ph idx="1"/>
          </p:nvPr>
        </p:nvSpPr>
        <p:spPr>
          <a:xfrm>
            <a:off x="250825" y="549275"/>
            <a:ext cx="8569325" cy="3240088"/>
          </a:xfrm>
          <a:ln/>
        </p:spPr>
        <p:txBody>
          <a:bodyPr anchor="t"/>
          <a:p>
            <a:r>
              <a:rPr lang="zh-CN" altLang="en-US" sz="4800" dirty="0">
                <a:latin typeface="华文中宋" pitchFamily="2" charset="-122"/>
                <a:ea typeface="华文中宋" pitchFamily="2" charset="-122"/>
              </a:rPr>
              <a:t>例</a:t>
            </a:r>
            <a:r>
              <a:rPr lang="en-US" altLang="zh-CN" sz="4800" dirty="0">
                <a:latin typeface="华文中宋" pitchFamily="2" charset="-122"/>
                <a:ea typeface="华文中宋" pitchFamily="2" charset="-122"/>
              </a:rPr>
              <a:t>1</a:t>
            </a:r>
            <a:r>
              <a:rPr lang="zh-CN" altLang="en-US" sz="4800" dirty="0">
                <a:latin typeface="华文中宋" pitchFamily="2" charset="-122"/>
                <a:ea typeface="华文中宋" pitchFamily="2" charset="-122"/>
              </a:rPr>
              <a:t>、  匡 衡 勤 学 而 无 烛 邻 舍 有 烛 而 不 逮 衡 乃 穿 壁 引 其 光 以 光 映书 而 读 之。</a:t>
            </a:r>
            <a:endParaRPr lang="zh-CN" altLang="en-US" sz="4800" dirty="0"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8195" name="文本框 8194"/>
          <p:cNvSpPr txBox="1"/>
          <p:nvPr/>
        </p:nvSpPr>
        <p:spPr>
          <a:xfrm>
            <a:off x="468313" y="4149725"/>
            <a:ext cx="8064500" cy="2101850"/>
          </a:xfrm>
          <a:prstGeom prst="rect">
            <a:avLst/>
          </a:prstGeom>
          <a:solidFill>
            <a:srgbClr val="3333FF"/>
          </a:solidFill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zh-CN" altLang="en-US" sz="4400" dirty="0">
                <a:solidFill>
                  <a:schemeClr val="bg1"/>
                </a:solidFill>
                <a:latin typeface="楷体_GB2312" pitchFamily="49" charset="-122"/>
                <a:ea typeface="楷体_GB2312" pitchFamily="49" charset="-122"/>
              </a:rPr>
              <a:t>匡衡勤学而无烛/邻舍有烛而不逮/衡乃穿壁引其光/以光映书而读之。（</a:t>
            </a:r>
            <a:r>
              <a:rPr lang="zh-CN" altLang="en-US" sz="4400" b="1" dirty="0">
                <a:solidFill>
                  <a:schemeClr val="bg1"/>
                </a:solidFill>
                <a:latin typeface="华文细黑" pitchFamily="2" charset="-122"/>
                <a:ea typeface="华文细黑" pitchFamily="2" charset="-122"/>
              </a:rPr>
              <a:t>凿壁偷光</a:t>
            </a:r>
            <a:r>
              <a:rPr lang="zh-CN" altLang="en-US" sz="4400" dirty="0">
                <a:solidFill>
                  <a:schemeClr val="bg1"/>
                </a:solidFill>
                <a:latin typeface="楷体_GB2312" pitchFamily="49" charset="-122"/>
                <a:ea typeface="楷体_GB2312" pitchFamily="49" charset="-122"/>
              </a:rPr>
              <a:t>）</a:t>
            </a:r>
            <a:endParaRPr lang="zh-CN" altLang="en-US" sz="4400" dirty="0">
              <a:solidFill>
                <a:schemeClr val="bg1"/>
              </a:solidFill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1" name="标题 9217"/>
          <p:cNvSpPr>
            <a:spLocks noGrp="1" noRot="1"/>
          </p:cNvSpPr>
          <p:nvPr>
            <p:ph type="title"/>
          </p:nvPr>
        </p:nvSpPr>
        <p:spPr>
          <a:xfrm>
            <a:off x="250825" y="0"/>
            <a:ext cx="7772400" cy="762000"/>
          </a:xfrm>
          <a:solidFill>
            <a:srgbClr val="3333FF"/>
          </a:solidFill>
          <a:ln>
            <a:solidFill>
              <a:srgbClr val="FF0000"/>
            </a:solidFill>
            <a:miter/>
          </a:ln>
        </p:spPr>
        <p:txBody>
          <a:bodyPr wrap="square" anchor="ctr"/>
          <a:p>
            <a:pPr algn="l"/>
            <a:r>
              <a:rPr lang="zh-CN" altLang="en-US" sz="4800" b="1">
                <a:solidFill>
                  <a:schemeClr val="bg1"/>
                </a:solidFill>
                <a:latin typeface="华文中宋" pitchFamily="2" charset="-122"/>
                <a:ea typeface="华文中宋" pitchFamily="2" charset="-122"/>
              </a:rPr>
              <a:t>规律二：找虚词，定句读。 </a:t>
            </a:r>
            <a:endParaRPr lang="zh-CN" altLang="en-US" sz="4800" b="1">
              <a:solidFill>
                <a:schemeClr val="bg1"/>
              </a:solidFill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9219" name="内容占位符 9218"/>
          <p:cNvSpPr>
            <a:spLocks noGrp="1" noRot="1"/>
          </p:cNvSpPr>
          <p:nvPr>
            <p:ph idx="1"/>
          </p:nvPr>
        </p:nvSpPr>
        <p:spPr>
          <a:xfrm>
            <a:off x="250825" y="908050"/>
            <a:ext cx="8640763" cy="5545138"/>
          </a:xfrm>
          <a:solidFill>
            <a:schemeClr val="bg1"/>
          </a:solidFill>
          <a:ln>
            <a:solidFill>
              <a:srgbClr val="FF0000"/>
            </a:solidFill>
            <a:miter/>
          </a:ln>
        </p:spPr>
        <p:txBody>
          <a:bodyPr anchor="t"/>
          <a:p>
            <a:pPr>
              <a:buNone/>
            </a:pPr>
            <a:r>
              <a:rPr lang="en-US" altLang="zh-CN" sz="3600" dirty="0">
                <a:latin typeface="宋体" panose="02010600030101010101" pitchFamily="2" charset="-122"/>
              </a:rPr>
              <a:t>    </a:t>
            </a:r>
            <a:r>
              <a:rPr lang="zh-CN" altLang="en-US" b="1" dirty="0">
                <a:latin typeface="华文细黑" pitchFamily="2" charset="-122"/>
                <a:ea typeface="华文细黑" pitchFamily="2" charset="-122"/>
              </a:rPr>
              <a:t>古人写文章，不用标点符号，他们明辨句读，虚词就成了重要的标志。</a:t>
            </a:r>
            <a:endParaRPr lang="zh-CN" altLang="en-US" b="1" dirty="0">
              <a:latin typeface="华文细黑" pitchFamily="2" charset="-122"/>
              <a:ea typeface="华文细黑" pitchFamily="2" charset="-122"/>
            </a:endParaRPr>
          </a:p>
          <a:p>
            <a:r>
              <a:rPr lang="en-US" altLang="zh-CN" sz="4000" b="1" dirty="0">
                <a:latin typeface="华文细黑" pitchFamily="2" charset="-122"/>
                <a:ea typeface="华文细黑" pitchFamily="2" charset="-122"/>
              </a:rPr>
              <a:t>⑴</a:t>
            </a:r>
            <a:r>
              <a:rPr lang="zh-CN" altLang="en-US" b="1" dirty="0">
                <a:solidFill>
                  <a:srgbClr val="FF0000"/>
                </a:solidFill>
              </a:rPr>
              <a:t>句首</a:t>
            </a:r>
            <a:r>
              <a:rPr lang="zh-CN" altLang="en-US" b="1" dirty="0"/>
              <a:t>的语气词 </a:t>
            </a:r>
            <a:r>
              <a:rPr lang="en-US" altLang="zh-CN" b="1"/>
              <a:t>:“</a:t>
            </a:r>
            <a:r>
              <a:rPr lang="zh-CN" altLang="en-US" b="1" dirty="0">
                <a:solidFill>
                  <a:srgbClr val="FF0000"/>
                </a:solidFill>
              </a:rPr>
              <a:t>其、盖、凡、窃、诸、敬、唯、盍、夫、且夫、若夫</a:t>
            </a:r>
            <a:r>
              <a:rPr lang="zh-CN" altLang="en-US" b="1" dirty="0"/>
              <a:t>”等前面可断句，常用于句首的相对独立的叹词，如</a:t>
            </a:r>
            <a:r>
              <a:rPr lang="zh-CN" altLang="en-US" b="1" dirty="0">
                <a:solidFill>
                  <a:srgbClr val="FF0000"/>
                </a:solidFill>
              </a:rPr>
              <a:t>嗟夫、嗟乎、呜呼</a:t>
            </a:r>
            <a:r>
              <a:rPr lang="zh-CN" altLang="en-US" b="1" dirty="0"/>
              <a:t>等，前后都可断句；</a:t>
            </a:r>
            <a:endParaRPr lang="zh-CN" altLang="en-US" b="1" dirty="0"/>
          </a:p>
          <a:p>
            <a:r>
              <a:rPr lang="en-US" altLang="zh-CN" sz="4000" b="1" dirty="0">
                <a:latin typeface="华文细黑" pitchFamily="2" charset="-122"/>
                <a:ea typeface="华文细黑" pitchFamily="2" charset="-122"/>
              </a:rPr>
              <a:t>⑵</a:t>
            </a:r>
            <a:r>
              <a:rPr lang="en-US" altLang="zh-CN" dirty="0"/>
              <a:t> </a:t>
            </a:r>
            <a:r>
              <a:rPr lang="zh-CN" altLang="en-US" b="1" dirty="0">
                <a:solidFill>
                  <a:srgbClr val="FF0000"/>
                </a:solidFill>
              </a:rPr>
              <a:t>句末</a:t>
            </a:r>
            <a:r>
              <a:rPr lang="zh-CN" altLang="en-US" b="1" dirty="0"/>
              <a:t>语气词 </a:t>
            </a:r>
            <a:r>
              <a:rPr lang="en-US" altLang="zh-CN" b="1"/>
              <a:t>: “</a:t>
            </a:r>
            <a:r>
              <a:rPr lang="zh-CN" altLang="en-US" b="1" dirty="0">
                <a:solidFill>
                  <a:srgbClr val="FF0000"/>
                </a:solidFill>
              </a:rPr>
              <a:t>也、矣、欤、哉、耶、乎、焉、兮、耳、而已</a:t>
            </a:r>
            <a:r>
              <a:rPr lang="zh-CN" altLang="en-US" b="1" dirty="0"/>
              <a:t>”等后面可断句；</a:t>
            </a:r>
            <a:endParaRPr lang="zh-CN" altLang="en-US" b="1" dirty="0"/>
          </a:p>
          <a:p>
            <a:r>
              <a:rPr lang="en-US" altLang="zh-CN" b="1" dirty="0">
                <a:latin typeface="华文细黑" pitchFamily="2" charset="-122"/>
                <a:ea typeface="华文细黑" pitchFamily="2" charset="-122"/>
              </a:rPr>
              <a:t>⑶</a:t>
            </a:r>
            <a:r>
              <a:rPr lang="zh-CN" altLang="en-US" b="1" dirty="0">
                <a:solidFill>
                  <a:srgbClr val="FF0000"/>
                </a:solidFill>
                <a:latin typeface="宋体" panose="02010600030101010101" pitchFamily="2" charset="-122"/>
                <a:ea typeface="华文细黑" pitchFamily="2" charset="-122"/>
              </a:rPr>
              <a:t>以、于、为、而、则</a:t>
            </a:r>
            <a:r>
              <a:rPr lang="zh-CN" altLang="en-US" b="1" dirty="0">
                <a:latin typeface="宋体" panose="02010600030101010101" pitchFamily="2" charset="-122"/>
                <a:ea typeface="华文细黑" pitchFamily="2" charset="-122"/>
              </a:rPr>
              <a:t>等连词常用在句中。</a:t>
            </a:r>
            <a:endParaRPr lang="zh-CN" altLang="en-US" b="1" dirty="0">
              <a:latin typeface="宋体" panose="02010600030101010101" pitchFamily="2" charset="-122"/>
              <a:ea typeface="华文细黑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charRg st="0" end="3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charRg st="0" end="3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charRg st="36" end="1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charRg st="36" end="1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charRg st="110" end="15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charRg st="110" end="15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charRg st="150" end="17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219">
                                            <p:txEl>
                                              <p:charRg st="150" end="17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animBg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5" name="文本框 10241"/>
          <p:cNvSpPr txBox="1"/>
          <p:nvPr/>
        </p:nvSpPr>
        <p:spPr>
          <a:xfrm>
            <a:off x="174625" y="836613"/>
            <a:ext cx="8662988" cy="44862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3600" b="1" dirty="0">
                <a:latin typeface="Arial" panose="020B0604020202020204" pitchFamily="34" charset="0"/>
              </a:rPr>
              <a:t>④有些常用在句首的</a:t>
            </a:r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</a:rPr>
              <a:t>关联词</a:t>
            </a:r>
            <a:r>
              <a:rPr lang="en-US" altLang="zh-CN" sz="3600" b="1">
                <a:latin typeface="Arial" panose="020B0604020202020204" pitchFamily="34" charset="0"/>
              </a:rPr>
              <a:t>: </a:t>
            </a:r>
            <a:endParaRPr lang="en-US" altLang="zh-CN" sz="3600" b="1">
              <a:latin typeface="Arial" panose="020B0604020202020204" pitchFamily="34" charset="0"/>
            </a:endParaRPr>
          </a:p>
          <a:p>
            <a:r>
              <a:rPr lang="zh-CN" altLang="en-US" sz="3600" b="1" dirty="0">
                <a:latin typeface="Arial" panose="020B0604020202020204" pitchFamily="34" charset="0"/>
              </a:rPr>
              <a:t>   如</a:t>
            </a:r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</a:rPr>
              <a:t>“苟”“纵”“是故”“于是”“向使”“然而”</a:t>
            </a:r>
            <a:endParaRPr lang="zh-CN" altLang="en-US" sz="36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</a:rPr>
              <a:t>“无论”“至若”“是以”“继而”“纵使”“然则”</a:t>
            </a:r>
            <a:endParaRPr lang="zh-CN" altLang="en-US" sz="36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r>
              <a:rPr lang="zh-CN" altLang="en-US" sz="3600" b="1" dirty="0">
                <a:latin typeface="Arial" panose="020B0604020202020204" pitchFamily="34" charset="0"/>
              </a:rPr>
              <a:t>等前面大多可以断句；</a:t>
            </a:r>
            <a:endParaRPr lang="zh-CN" altLang="en-US" sz="3600" b="1" dirty="0">
              <a:latin typeface="Arial" panose="020B0604020202020204" pitchFamily="34" charset="0"/>
            </a:endParaRPr>
          </a:p>
          <a:p>
            <a:r>
              <a:rPr lang="zh-CN" altLang="en-US" sz="3600" b="1" dirty="0">
                <a:latin typeface="Arial" panose="020B0604020202020204" pitchFamily="34" charset="0"/>
              </a:rPr>
              <a:t> </a:t>
            </a:r>
            <a:endParaRPr lang="zh-CN" altLang="en-US" sz="3600" b="1" dirty="0">
              <a:latin typeface="Arial" panose="020B0604020202020204" pitchFamily="34" charset="0"/>
            </a:endParaRPr>
          </a:p>
          <a:p>
            <a:r>
              <a:rPr lang="zh-CN" altLang="en-US" sz="3600" b="1" dirty="0">
                <a:latin typeface="Arial" panose="020B0604020202020204" pitchFamily="34" charset="0"/>
              </a:rPr>
              <a:t>⑤常在句首的</a:t>
            </a:r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</a:rPr>
              <a:t>时间词</a:t>
            </a:r>
            <a:r>
              <a:rPr lang="zh-CN" altLang="en-US" sz="3600" b="1" dirty="0">
                <a:latin typeface="Arial" panose="020B0604020202020204" pitchFamily="34" charset="0"/>
              </a:rPr>
              <a:t> </a:t>
            </a:r>
            <a:r>
              <a:rPr lang="en-US" altLang="zh-CN" sz="3600" b="1">
                <a:latin typeface="Arial" panose="020B0604020202020204" pitchFamily="34" charset="0"/>
              </a:rPr>
              <a:t>:</a:t>
            </a:r>
            <a:endParaRPr lang="en-US" altLang="zh-CN" sz="3600" b="1">
              <a:latin typeface="Arial" panose="020B0604020202020204" pitchFamily="34" charset="0"/>
            </a:endParaRPr>
          </a:p>
          <a:p>
            <a:r>
              <a:rPr lang="zh-CN" altLang="en-US" sz="3600" b="1" dirty="0">
                <a:latin typeface="Arial" panose="020B0604020202020204" pitchFamily="34" charset="0"/>
              </a:rPr>
              <a:t>如</a:t>
            </a:r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</a:rPr>
              <a:t>“顷之”“向之”“未几”“已而”“斯须”“既而</a:t>
            </a:r>
            <a:endParaRPr lang="zh-CN" altLang="en-US" sz="36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</a:rPr>
              <a:t>”“俄而”</a:t>
            </a:r>
            <a:r>
              <a:rPr lang="zh-CN" altLang="en-US" sz="3600" b="1" dirty="0">
                <a:latin typeface="Arial" panose="020B0604020202020204" pitchFamily="34" charset="0"/>
              </a:rPr>
              <a:t>等，也可以帮助断句。</a:t>
            </a:r>
            <a:endParaRPr lang="zh-CN" altLang="en-US" sz="36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blinds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89" name="文本占位符 11265"/>
          <p:cNvSpPr>
            <a:spLocks noGrp="1" noRot="1"/>
          </p:cNvSpPr>
          <p:nvPr>
            <p:ph idx="1"/>
          </p:nvPr>
        </p:nvSpPr>
        <p:spPr>
          <a:xfrm>
            <a:off x="250825" y="188913"/>
            <a:ext cx="8642350" cy="3455987"/>
          </a:xfrm>
          <a:ln/>
        </p:spPr>
        <p:txBody>
          <a:bodyPr anchor="t"/>
          <a:p>
            <a:r>
              <a:rPr lang="zh-CN" altLang="en-US" sz="4000" dirty="0">
                <a:latin typeface="华文中宋" pitchFamily="2" charset="-122"/>
                <a:ea typeface="华文中宋" pitchFamily="2" charset="-122"/>
              </a:rPr>
              <a:t>例</a:t>
            </a:r>
            <a:r>
              <a:rPr lang="en-US" altLang="zh-CN" sz="4000" dirty="0">
                <a:latin typeface="华文中宋" pitchFamily="2" charset="-122"/>
                <a:ea typeface="华文中宋" pitchFamily="2" charset="-122"/>
              </a:rPr>
              <a:t>3</a:t>
            </a:r>
            <a:r>
              <a:rPr lang="zh-CN" altLang="en-US" sz="4000" dirty="0">
                <a:latin typeface="华文中宋" pitchFamily="2" charset="-122"/>
                <a:ea typeface="华文中宋" pitchFamily="2" charset="-122"/>
              </a:rPr>
              <a:t>：</a:t>
            </a:r>
            <a:r>
              <a:rPr lang="zh-CN" altLang="en-US" sz="4400" dirty="0">
                <a:latin typeface="华文中宋" pitchFamily="2" charset="-122"/>
                <a:ea typeface="华文中宋" pitchFamily="2" charset="-122"/>
              </a:rPr>
              <a:t>天 下 事 有 难 易 乎 为 之 则 难 者 亦 易 矣 不 为 则 易 者 亦 难 矣 人 之 为 学 有 难 易 乎 为 之 则 难 者 亦 易 矣 不 为 则 易 者 亦 难 矣</a:t>
            </a:r>
            <a:endParaRPr lang="zh-CN" altLang="en-US" sz="4400" dirty="0"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11267" name="文本框 11266"/>
          <p:cNvSpPr txBox="1"/>
          <p:nvPr/>
        </p:nvSpPr>
        <p:spPr>
          <a:xfrm>
            <a:off x="611188" y="3860800"/>
            <a:ext cx="8137525" cy="2771775"/>
          </a:xfrm>
          <a:prstGeom prst="rect">
            <a:avLst/>
          </a:prstGeom>
          <a:solidFill>
            <a:srgbClr val="0000CC"/>
          </a:solidFill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zh-CN" altLang="en-US" sz="4400" dirty="0">
                <a:solidFill>
                  <a:schemeClr val="bg1"/>
                </a:solidFill>
                <a:latin typeface="楷体_GB2312" pitchFamily="49" charset="-122"/>
                <a:ea typeface="楷体_GB2312" pitchFamily="49" charset="-122"/>
              </a:rPr>
              <a:t>天下事有难易乎/为之/则难者亦易矣/不为/则易者亦难矣/人之为学有难易乎/为之/则难者亦易矣/不为/则易者亦难矣。</a:t>
            </a:r>
            <a:endParaRPr lang="zh-CN" altLang="en-US" sz="4400" dirty="0">
              <a:solidFill>
                <a:schemeClr val="bg1"/>
              </a:solidFill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animBg="1"/>
    </p:bldLst>
  </p:timing>
</p:sld>
</file>

<file path=ppt/theme/theme1.xml><?xml version="1.0" encoding="utf-8"?>
<a:theme xmlns:a="http://schemas.openxmlformats.org/drawingml/2006/main" name="吉祥如意">
  <a:themeElements>
    <a:clrScheme name="">
      <a:dk1>
        <a:srgbClr val="000000"/>
      </a:dk1>
      <a:lt1>
        <a:srgbClr val="FFFFFF"/>
      </a:lt1>
      <a:dk2>
        <a:srgbClr val="E40000"/>
      </a:dk2>
      <a:lt2>
        <a:srgbClr val="DDDDDD"/>
      </a:lt2>
      <a:accent1>
        <a:srgbClr val="E1F4FF"/>
      </a:accent1>
      <a:accent2>
        <a:srgbClr val="FFE2C5"/>
      </a:accent2>
      <a:accent3>
        <a:srgbClr val="FFFFFF"/>
      </a:accent3>
      <a:accent4>
        <a:srgbClr val="000000"/>
      </a:accent4>
      <a:accent5>
        <a:srgbClr val="EDF8FF"/>
      </a:accent5>
      <a:accent6>
        <a:srgbClr val="E5CAB0"/>
      </a:accent6>
      <a:hlink>
        <a:srgbClr val="0066CC"/>
      </a:hlink>
      <a:folHlink>
        <a:srgbClr val="9F9FBF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E40000"/>
        </a:dk2>
        <a:lt2>
          <a:srgbClr val="DDDDDD"/>
        </a:lt2>
        <a:accent1>
          <a:srgbClr val="E1F4FF"/>
        </a:accent1>
        <a:accent2>
          <a:srgbClr val="FFE2C5"/>
        </a:accent2>
        <a:accent3>
          <a:srgbClr val="FFFFFF"/>
        </a:accent3>
        <a:accent4>
          <a:srgbClr val="000000"/>
        </a:accent4>
        <a:accent5>
          <a:srgbClr val="EDF8FF"/>
        </a:accent5>
        <a:accent6>
          <a:srgbClr val="E5CAB0"/>
        </a:accent6>
        <a:hlink>
          <a:srgbClr val="0066CC"/>
        </a:hlink>
        <a:folHlink>
          <a:srgbClr val="9F9FB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59582D"/>
        </a:dk1>
        <a:lt1>
          <a:srgbClr val="EAEAEA"/>
        </a:lt1>
        <a:dk2>
          <a:srgbClr val="666699"/>
        </a:dk2>
        <a:lt2>
          <a:srgbClr val="D9D9D9"/>
        </a:lt2>
        <a:accent1>
          <a:srgbClr val="CCECFF"/>
        </a:accent1>
        <a:accent2>
          <a:srgbClr val="B2D2C7"/>
        </a:accent2>
        <a:accent3>
          <a:srgbClr val="F2F2F2"/>
        </a:accent3>
        <a:accent4>
          <a:srgbClr val="4B4B25"/>
        </a:accent4>
        <a:accent5>
          <a:srgbClr val="E2F4FF"/>
        </a:accent5>
        <a:accent6>
          <a:srgbClr val="9FBCB2"/>
        </a:accent6>
        <a:hlink>
          <a:srgbClr val="993366"/>
        </a:hlink>
        <a:folHlink>
          <a:srgbClr val="92B9E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99"/>
        </a:dk1>
        <a:lt1>
          <a:srgbClr val="FFFFCC"/>
        </a:lt1>
        <a:dk2>
          <a:srgbClr val="004000"/>
        </a:dk2>
        <a:lt2>
          <a:srgbClr val="FFD9B3"/>
        </a:lt2>
        <a:accent1>
          <a:srgbClr val="FFD9D9"/>
        </a:accent1>
        <a:accent2>
          <a:srgbClr val="DDDDDD"/>
        </a:accent2>
        <a:accent3>
          <a:srgbClr val="FFFFE2"/>
        </a:accent3>
        <a:accent4>
          <a:srgbClr val="000083"/>
        </a:accent4>
        <a:accent5>
          <a:srgbClr val="FFE9E9"/>
        </a:accent5>
        <a:accent6>
          <a:srgbClr val="C6C6C6"/>
        </a:accent6>
        <a:hlink>
          <a:srgbClr val="FF0000"/>
        </a:hlink>
        <a:folHlink>
          <a:srgbClr val="FFAB5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CE8E2"/>
        </a:lt1>
        <a:dk2>
          <a:srgbClr val="0033CC"/>
        </a:dk2>
        <a:lt2>
          <a:srgbClr val="C4C4D8"/>
        </a:lt2>
        <a:accent1>
          <a:srgbClr val="FFFFFF"/>
        </a:accent1>
        <a:accent2>
          <a:srgbClr val="A9CFB1"/>
        </a:accent2>
        <a:accent3>
          <a:srgbClr val="EAF1EE"/>
        </a:accent3>
        <a:accent4>
          <a:srgbClr val="000000"/>
        </a:accent4>
        <a:accent5>
          <a:srgbClr val="FFFFFF"/>
        </a:accent5>
        <a:accent6>
          <a:srgbClr val="97B99E"/>
        </a:accent6>
        <a:hlink>
          <a:srgbClr val="CC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606090"/>
        </a:dk1>
        <a:lt1>
          <a:srgbClr val="E5FFFF"/>
        </a:lt1>
        <a:dk2>
          <a:srgbClr val="0000CC"/>
        </a:dk2>
        <a:lt2>
          <a:srgbClr val="91DAFF"/>
        </a:lt2>
        <a:accent1>
          <a:srgbClr val="EAEAEA"/>
        </a:accent1>
        <a:accent2>
          <a:srgbClr val="FFE2C5"/>
        </a:accent2>
        <a:accent3>
          <a:srgbClr val="EFFFFF"/>
        </a:accent3>
        <a:accent4>
          <a:srgbClr val="52527B"/>
        </a:accent4>
        <a:accent5>
          <a:srgbClr val="F2F2F2"/>
        </a:accent5>
        <a:accent6>
          <a:srgbClr val="E5CAB0"/>
        </a:accent6>
        <a:hlink>
          <a:srgbClr val="000000"/>
        </a:hlink>
        <a:folHlink>
          <a:srgbClr val="3DB7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CC0066"/>
        </a:dk1>
        <a:lt1>
          <a:srgbClr val="FFDDBB"/>
        </a:lt1>
        <a:dk2>
          <a:srgbClr val="000000"/>
        </a:dk2>
        <a:lt2>
          <a:srgbClr val="C0C0C0"/>
        </a:lt2>
        <a:accent1>
          <a:srgbClr val="FFFFCC"/>
        </a:accent1>
        <a:accent2>
          <a:srgbClr val="FFFFFF"/>
        </a:accent2>
        <a:accent3>
          <a:srgbClr val="FFEBD9"/>
        </a:accent3>
        <a:accent4>
          <a:srgbClr val="AF0057"/>
        </a:accent4>
        <a:accent5>
          <a:srgbClr val="FFFFE2"/>
        </a:accent5>
        <a:accent6>
          <a:srgbClr val="E5E5E5"/>
        </a:accent6>
        <a:hlink>
          <a:srgbClr val="0066CC"/>
        </a:hlink>
        <a:folHlink>
          <a:srgbClr val="8EB3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99"/>
        </a:dk1>
        <a:lt1>
          <a:srgbClr val="800000"/>
        </a:lt1>
        <a:dk2>
          <a:srgbClr val="FFFFFF"/>
        </a:dk2>
        <a:lt2>
          <a:srgbClr val="B60000"/>
        </a:lt2>
        <a:accent1>
          <a:srgbClr val="9888A4"/>
        </a:accent1>
        <a:accent2>
          <a:srgbClr val="A9335D"/>
        </a:accent2>
        <a:accent3>
          <a:srgbClr val="C1AAAA"/>
        </a:accent3>
        <a:accent4>
          <a:srgbClr val="DCDC83"/>
        </a:accent4>
        <a:accent5>
          <a:srgbClr val="CAC4CF"/>
        </a:accent5>
        <a:accent6>
          <a:srgbClr val="972D53"/>
        </a:accent6>
        <a:hlink>
          <a:srgbClr val="CCECFF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1C1C1C"/>
        </a:lt1>
        <a:dk2>
          <a:srgbClr val="FFFF66"/>
        </a:dk2>
        <a:lt2>
          <a:srgbClr val="808080"/>
        </a:lt2>
        <a:accent1>
          <a:srgbClr val="9898BA"/>
        </a:accent1>
        <a:accent2>
          <a:srgbClr val="777777"/>
        </a:accent2>
        <a:accent3>
          <a:srgbClr val="AAAAAA"/>
        </a:accent3>
        <a:accent4>
          <a:srgbClr val="DCDCDC"/>
        </a:accent4>
        <a:accent5>
          <a:srgbClr val="CACAD9"/>
        </a:accent5>
        <a:accent6>
          <a:srgbClr val="6A6A6A"/>
        </a:accent6>
        <a:hlink>
          <a:srgbClr val="CCFF99"/>
        </a:hlink>
        <a:folHlink>
          <a:srgbClr val="E43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CDESIGNN</Template>
  <TotalTime>0</TotalTime>
  <Words>2756</Words>
  <Application>WPS 演示</Application>
  <PresentationFormat>在屏幕上显示</PresentationFormat>
  <Paragraphs>137</Paragraphs>
  <Slides>22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39" baseType="lpstr">
      <vt:lpstr>Arial</vt:lpstr>
      <vt:lpstr>宋体</vt:lpstr>
      <vt:lpstr>Wingdings</vt:lpstr>
      <vt:lpstr>Times New Roman</vt:lpstr>
      <vt:lpstr>Wingdings 2</vt:lpstr>
      <vt:lpstr>华文新魏</vt:lpstr>
      <vt:lpstr>华文中宋</vt:lpstr>
      <vt:lpstr>楷体_GB2312</vt:lpstr>
      <vt:lpstr>华文细黑</vt:lpstr>
      <vt:lpstr>黑体</vt:lpstr>
      <vt:lpstr>方正姚体</vt:lpstr>
      <vt:lpstr>隶书</vt:lpstr>
      <vt:lpstr>新宋体</vt:lpstr>
      <vt:lpstr>微软雅黑</vt:lpstr>
      <vt:lpstr>Arial Unicode MS</vt:lpstr>
      <vt:lpstr>Wingdings</vt:lpstr>
      <vt:lpstr>吉祥如意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Administrator</cp:lastModifiedBy>
  <cp:revision>147</cp:revision>
  <dcterms:created xsi:type="dcterms:W3CDTF">2013-10-24T13:34:38Z</dcterms:created>
  <dcterms:modified xsi:type="dcterms:W3CDTF">2019-06-26T04:15:28Z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2052-10.1.0.7224</vt:lpwstr>
  </property>
</Properties>
</file>